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 id="2147483754" r:id="rId2"/>
    <p:sldMasterId id="2147483772" r:id="rId3"/>
    <p:sldMasterId id="2147483790" r:id="rId4"/>
  </p:sldMasterIdLst>
  <p:notesMasterIdLst>
    <p:notesMasterId r:id="rId15"/>
  </p:notesMasterIdLst>
  <p:sldIdLst>
    <p:sldId id="256" r:id="rId5"/>
    <p:sldId id="270" r:id="rId6"/>
    <p:sldId id="292" r:id="rId7"/>
    <p:sldId id="264" r:id="rId8"/>
    <p:sldId id="265" r:id="rId9"/>
    <p:sldId id="266" r:id="rId10"/>
    <p:sldId id="267" r:id="rId11"/>
    <p:sldId id="268" r:id="rId12"/>
    <p:sldId id="269" r:id="rId13"/>
    <p:sldId id="291"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2C8E"/>
    <a:srgbClr val="06588E"/>
    <a:srgbClr val="062CB6"/>
    <a:srgbClr val="1CADE4"/>
    <a:srgbClr val="4141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78" autoAdjust="0"/>
    <p:restoredTop sz="82133" autoAdjust="0"/>
  </p:normalViewPr>
  <p:slideViewPr>
    <p:cSldViewPr snapToGrid="0">
      <p:cViewPr varScale="1">
        <p:scale>
          <a:sx n="59" d="100"/>
          <a:sy n="59" d="100"/>
        </p:scale>
        <p:origin x="145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88836-D4E0-4AEC-BD60-3B046E2E40A5}" type="datetimeFigureOut">
              <a:rPr lang="en-US" smtClean="0"/>
              <a:t>10/22/2018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9126FC-F3EE-4969-86AC-E7A947752647}" type="slidenum">
              <a:rPr lang="en-US" smtClean="0"/>
              <a:t>‹#›</a:t>
            </a:fld>
            <a:endParaRPr lang="en-US"/>
          </a:p>
        </p:txBody>
      </p:sp>
    </p:spTree>
    <p:extLst>
      <p:ext uri="{BB962C8B-B14F-4D97-AF65-F5344CB8AC3E}">
        <p14:creationId xmlns:p14="http://schemas.microsoft.com/office/powerpoint/2010/main" val="3257097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 real-world application of the code to NW NV, a </a:t>
            </a:r>
            <a:r>
              <a:rPr lang="en-US" dirty="0" err="1"/>
              <a:t>snowfed</a:t>
            </a:r>
            <a:r>
              <a:rPr lang="en-US" dirty="0"/>
              <a:t> system </a:t>
            </a:r>
          </a:p>
        </p:txBody>
      </p:sp>
      <p:sp>
        <p:nvSpPr>
          <p:cNvPr id="4" name="Slide Number Placeholder 3"/>
          <p:cNvSpPr>
            <a:spLocks noGrp="1"/>
          </p:cNvSpPr>
          <p:nvPr>
            <p:ph type="sldNum" sz="quarter" idx="10"/>
          </p:nvPr>
        </p:nvSpPr>
        <p:spPr/>
        <p:txBody>
          <a:bodyPr/>
          <a:lstStyle/>
          <a:p>
            <a:fld id="{199126FC-F3EE-4969-86AC-E7A947752647}" type="slidenum">
              <a:rPr lang="en-US" smtClean="0"/>
              <a:t>2</a:t>
            </a:fld>
            <a:endParaRPr lang="en-US"/>
          </a:p>
        </p:txBody>
      </p:sp>
    </p:spTree>
    <p:extLst>
      <p:ext uri="{BB962C8B-B14F-4D97-AF65-F5344CB8AC3E}">
        <p14:creationId xmlns:p14="http://schemas.microsoft.com/office/powerpoint/2010/main" val="4177972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Climate change is impacting the timing of runoff, and there is no upstream storage.  Hence, as more precipitation falls as rain, or snowmelt occurs earlier, the available water won’t be available when it is needed, it will have already flowed downstream.</a:t>
            </a:r>
            <a:endParaRPr dirty="0"/>
          </a:p>
        </p:txBody>
      </p:sp>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023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Stakeholders wanted us to use historical climate (temperature/</a:t>
            </a:r>
            <a:r>
              <a:rPr lang="en-US" dirty="0" err="1"/>
              <a:t>precip</a:t>
            </a:r>
            <a:r>
              <a:rPr lang="en-US" dirty="0"/>
              <a:t>) record.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timing issue more than highlights the need for an integrated hydrologic-operations model, but more importantly, highlights the need to consider and potentially start implementing pilot studies that include Managed Aquifer Recharge, or others that you the stakeholders find collective agreement on. Note from Eric after 2/20/2018 SAG:  In future presentations of this work, I think it should be stated explicitly (somehow highlighted, anyway), that a key feature of the integrated model is that it has no hard-wired diversions, and that is what ‘allows’ the water to make it through to Lahontan.  That is, I think it is clear in our minds because we know the model so well, but I’m not sure this link is made in the minds of the stakeholders.  So for example, when discussing the plot shown to the right, what we need to then point out is, “look, the operation model is not going to tap into the earlier hydrograph because it is going to first honor the alpine decree’s start-of-the-irrigation season start date.”  The stakeholder’s immediately recognize that this is how it works out in reality, but there is no model prior to MODSIM-MODFLOW that could do this on the fly </a:t>
            </a:r>
            <a:r>
              <a:rPr lang="en-US" u="sng" dirty="0"/>
              <a:t>and in</a:t>
            </a:r>
            <a:r>
              <a:rPr lang="en-US" dirty="0"/>
              <a:t> priority.</a:t>
            </a:r>
          </a:p>
          <a:p>
            <a:pPr marL="0" lvl="0" indent="0">
              <a:spcBef>
                <a:spcPts val="0"/>
              </a:spcBef>
              <a:spcAft>
                <a:spcPts val="0"/>
              </a:spcAft>
              <a:buNone/>
            </a:pPr>
            <a:endParaRPr dirty="0"/>
          </a:p>
        </p:txBody>
      </p:sp>
      <p:sp>
        <p:nvSpPr>
          <p:cNvPr id="451" name="Shape 451"/>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34371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8" name="Shape 208"/>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baseline="0" dirty="0">
                <a:solidFill>
                  <a:schemeClr val="dk1"/>
                </a:solidFill>
                <a:latin typeface="Calibri"/>
                <a:ea typeface="Calibri"/>
                <a:cs typeface="Calibri"/>
                <a:sym typeface="Calibri"/>
              </a:rPr>
              <a:t>Our model accounts for the Alpine Decree framework (</a:t>
            </a:r>
            <a:r>
              <a:rPr lang="en-US" sz="1200" b="0" i="0" u="none" strike="noStrike" cap="none" dirty="0">
                <a:solidFill>
                  <a:schemeClr val="dk1"/>
                </a:solidFill>
                <a:latin typeface="Calibri"/>
                <a:ea typeface="Calibri"/>
                <a:cs typeface="Calibri"/>
                <a:sym typeface="Calibri"/>
              </a:rPr>
              <a:t>Digital representation of the Alpine Decree</a:t>
            </a:r>
            <a:r>
              <a:rPr lang="en-US" sz="1200" b="0" i="0" u="none" strike="noStrike" cap="none" baseline="0" dirty="0">
                <a:solidFill>
                  <a:schemeClr val="dk1"/>
                </a:solidFill>
                <a:latin typeface="Calibri"/>
                <a:ea typeface="Calibri"/>
                <a:cs typeface="Calibri"/>
                <a:sym typeface="Calibri"/>
              </a:rPr>
              <a:t>)</a:t>
            </a:r>
          </a:p>
          <a:p>
            <a:pPr marL="0" marR="0" lvl="0" indent="0" algn="l" rtl="0">
              <a:spcBef>
                <a:spcPts val="0"/>
              </a:spcBef>
              <a:spcAft>
                <a:spcPts val="0"/>
              </a:spcAft>
              <a:buNone/>
            </a:pPr>
            <a:r>
              <a:rPr lang="en-US" sz="1200" b="0" i="0" u="none" strike="noStrike" cap="none" baseline="0" dirty="0">
                <a:solidFill>
                  <a:schemeClr val="dk1"/>
                </a:solidFill>
                <a:latin typeface="Calibri"/>
                <a:ea typeface="Calibri"/>
                <a:cs typeface="Calibri"/>
                <a:sym typeface="Calibri"/>
              </a:rPr>
              <a:t>Decree date, </a:t>
            </a:r>
            <a:r>
              <a:rPr lang="en-US" sz="1200" b="0" i="0" u="none" strike="noStrike" cap="none" baseline="0" dirty="0" err="1">
                <a:solidFill>
                  <a:schemeClr val="dk1"/>
                </a:solidFill>
                <a:latin typeface="Calibri"/>
                <a:ea typeface="Calibri"/>
                <a:cs typeface="Calibri"/>
                <a:sym typeface="Calibri"/>
              </a:rPr>
              <a:t>Allerman</a:t>
            </a:r>
            <a:r>
              <a:rPr lang="en-US" sz="1200" b="0" i="0" u="none" strike="noStrike" cap="none" baseline="0" dirty="0">
                <a:solidFill>
                  <a:schemeClr val="dk1"/>
                </a:solidFill>
                <a:latin typeface="Calibri"/>
                <a:ea typeface="Calibri"/>
                <a:cs typeface="Calibri"/>
                <a:sym typeface="Calibri"/>
              </a:rPr>
              <a:t> Split, Reservoir operations.  The integrated code allows us to “…”  (Don’t make aggressive statements like “we couldn’t do such-and-such without the integrated code.”)  We’re resolving down to the individual water right level, which is critical for getting stakeholder involvement.  By getting it down to this level, stakeholders are engaged.  </a:t>
            </a:r>
          </a:p>
          <a:p>
            <a:pPr marL="0" marR="0" lvl="0" indent="0" algn="l" rtl="0">
              <a:spcBef>
                <a:spcPts val="0"/>
              </a:spcBef>
              <a:spcAft>
                <a:spcPts val="0"/>
              </a:spcAft>
              <a:buNone/>
            </a:pPr>
            <a:r>
              <a:rPr lang="en-US" sz="1200" b="0" i="0" u="none" strike="noStrike" cap="none" baseline="0" dirty="0">
                <a:solidFill>
                  <a:schemeClr val="dk1"/>
                </a:solidFill>
                <a:latin typeface="Calibri"/>
                <a:ea typeface="Calibri"/>
                <a:cs typeface="Calibri"/>
                <a:sym typeface="Calibri"/>
              </a:rPr>
              <a:t>Also note the incredible amount of spatial heterogeneity in the spatial distribution of water rights.  As return flows get plugged back into the surface-water (MODSIM) network by the hydrology model, they will be routed to the next senior-most water-right that is possible to deliver to.</a:t>
            </a:r>
            <a:endParaRPr sz="1200" b="0" i="0" u="none" strike="noStrike" cap="none" dirty="0">
              <a:solidFill>
                <a:schemeClr val="dk1"/>
              </a:solidFill>
              <a:latin typeface="Calibri"/>
              <a:ea typeface="Calibri"/>
              <a:cs typeface="Calibri"/>
              <a:sym typeface="Calibri"/>
            </a:endParaRPr>
          </a:p>
        </p:txBody>
      </p:sp>
      <p:sp>
        <p:nvSpPr>
          <p:cNvPr id="209" name="Shape 209"/>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Tree>
    <p:extLst>
      <p:ext uri="{BB962C8B-B14F-4D97-AF65-F5344CB8AC3E}">
        <p14:creationId xmlns:p14="http://schemas.microsoft.com/office/powerpoint/2010/main" val="3022830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1. clear-up up x-axis</a:t>
            </a:r>
          </a:p>
          <a:p>
            <a:pPr marL="0" lvl="0" indent="0">
              <a:spcBef>
                <a:spcPts val="0"/>
              </a:spcBef>
              <a:spcAft>
                <a:spcPts val="0"/>
              </a:spcAft>
              <a:buNone/>
            </a:pPr>
            <a:r>
              <a:rPr lang="en-US" dirty="0"/>
              <a:t>2. A lot of uncertainty in climate.  If only 1 </a:t>
            </a:r>
            <a:r>
              <a:rPr lang="en-US" dirty="0" err="1"/>
              <a:t>deg</a:t>
            </a:r>
            <a:r>
              <a:rPr lang="en-US" dirty="0"/>
              <a:t> of warm-up, what is the impact</a:t>
            </a:r>
          </a:p>
          <a:p>
            <a:pPr marL="0" lvl="0" indent="0">
              <a:spcBef>
                <a:spcPts val="0"/>
              </a:spcBef>
              <a:spcAft>
                <a:spcPts val="0"/>
              </a:spcAft>
              <a:buNone/>
            </a:pPr>
            <a:r>
              <a:rPr lang="en-US" dirty="0"/>
              <a:t>3. The pre-conception by senior water right holders is that future climate is going to affect them by virtue of the fact they are most senior.  This shows, for the first time, that even the senior water right holder are in fact impacted.  Why are the senior water right holder seemingly impacted the most?  Then explain…</a:t>
            </a:r>
            <a:endParaRPr dirty="0"/>
          </a:p>
        </p:txBody>
      </p:sp>
      <p:sp>
        <p:nvSpPr>
          <p:cNvPr id="468" name="Shape 46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2661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84" name="Shape 48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1543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We can show seasonal as well.</a:t>
            </a:r>
            <a:endParaRPr dirty="0"/>
          </a:p>
        </p:txBody>
      </p:sp>
      <p:sp>
        <p:nvSpPr>
          <p:cNvPr id="475" name="Shape 4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5734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Shape 32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“I know what you are all thinking, where did all that water go?”  This water went by the growers and went downstream.  It wasn’t consumptively used,  Who benefits, the folks </a:t>
            </a:r>
            <a:endParaRPr sz="1200" b="0" i="0" u="none" strike="noStrike" cap="none" dirty="0">
              <a:solidFill>
                <a:schemeClr val="dk1"/>
              </a:solidFill>
              <a:latin typeface="Calibri"/>
              <a:ea typeface="Calibri"/>
              <a:cs typeface="Calibri"/>
              <a:sym typeface="Calibri"/>
            </a:endParaRPr>
          </a:p>
        </p:txBody>
      </p:sp>
      <p:sp>
        <p:nvSpPr>
          <p:cNvPr id="322" name="Shape 32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76201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Shape 231"/>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
              <a:buFont typeface="Calibri"/>
              <a:buNone/>
            </a:pPr>
            <a:r>
              <a:rPr lang="en-US" dirty="0"/>
              <a:t>Walker is a great example of getting non-intuitive results that only could get from a full model, </a:t>
            </a:r>
            <a:r>
              <a:rPr lang="en-US" dirty="0" err="1"/>
              <a:t>simplied</a:t>
            </a:r>
            <a:r>
              <a:rPr lang="en-US" dirty="0"/>
              <a:t> models will not work in a case like this.  </a:t>
            </a:r>
          </a:p>
          <a:p>
            <a:pPr marL="0" marR="0" lvl="0" indent="0" algn="l" rtl="0">
              <a:spcBef>
                <a:spcPts val="0"/>
              </a:spcBef>
              <a:spcAft>
                <a:spcPts val="0"/>
              </a:spcAft>
              <a:buClr>
                <a:schemeClr val="dk1"/>
              </a:buClr>
              <a:buSzPts val="300"/>
              <a:buFont typeface="Calibri"/>
              <a:buNone/>
            </a:pPr>
            <a:r>
              <a:rPr lang="en-US" dirty="0"/>
              <a:t>There are a lot of these models already out there and they just need integration for a more powerful tool.  Developing on established and widely applied codes.</a:t>
            </a:r>
            <a:endParaRPr dirty="0"/>
          </a:p>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232" name="Shape 23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1654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0"/>
        <p:cNvGrpSpPr/>
        <p:nvPr/>
      </p:nvGrpSpPr>
      <p:grpSpPr>
        <a:xfrm>
          <a:off x="0" y="0"/>
          <a:ext cx="0" cy="0"/>
          <a:chOff x="0" y="0"/>
          <a:chExt cx="0" cy="0"/>
        </a:xfrm>
      </p:grpSpPr>
      <p:sp>
        <p:nvSpPr>
          <p:cNvPr id="91" name="Shape 91"/>
          <p:cNvSpPr txBox="1">
            <a:spLocks noGrp="1"/>
          </p:cNvSpPr>
          <p:nvPr>
            <p:ph type="ctrTitle"/>
          </p:nvPr>
        </p:nvSpPr>
        <p:spPr>
          <a:xfrm>
            <a:off x="1143000" y="1122363"/>
            <a:ext cx="6858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Calibri"/>
              <a:buNone/>
              <a:defRPr sz="45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92" name="Shape 92"/>
          <p:cNvSpPr txBox="1">
            <a:spLocks noGrp="1"/>
          </p:cNvSpPr>
          <p:nvPr>
            <p:ph type="subTitle" idx="1"/>
          </p:nvPr>
        </p:nvSpPr>
        <p:spPr>
          <a:xfrm>
            <a:off x="1143000" y="3602038"/>
            <a:ext cx="6858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750"/>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80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95" name="Shape 9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81309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657350" y="4464028"/>
            <a:ext cx="6858000" cy="1641490"/>
          </a:xfrm>
          <a:prstGeom prst="rect">
            <a:avLst/>
          </a:prstGeom>
          <a:noFill/>
          <a:ln>
            <a:noFill/>
          </a:ln>
        </p:spPr>
        <p:txBody>
          <a:bodyPr spcFirstLastPara="1" wrap="square" lIns="91425" tIns="45700" rIns="91425" bIns="45700" anchor="t" anchorCtr="0"/>
          <a:lstStyle>
            <a:lvl1pPr marR="0" lvl="0" algn="r" rtl="0">
              <a:lnSpc>
                <a:spcPct val="90000"/>
              </a:lnSpc>
              <a:spcBef>
                <a:spcPts val="0"/>
              </a:spcBef>
              <a:spcAft>
                <a:spcPts val="0"/>
              </a:spcAft>
              <a:buClr>
                <a:srgbClr val="E2E2E2"/>
              </a:buClr>
              <a:buSzPts val="9600"/>
              <a:buFont typeface="Corbel"/>
              <a:buNone/>
              <a:defRPr sz="7200" b="0" i="0" u="none" strike="noStrike" cap="none">
                <a:solidFill>
                  <a:srgbClr val="E2E2E2"/>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3" name="Shape 13"/>
          <p:cNvSpPr txBox="1">
            <a:spLocks noGrp="1"/>
          </p:cNvSpPr>
          <p:nvPr>
            <p:ph type="subTitle" idx="1"/>
          </p:nvPr>
        </p:nvSpPr>
        <p:spPr>
          <a:xfrm>
            <a:off x="1657349" y="3694376"/>
            <a:ext cx="6858000" cy="754025"/>
          </a:xfrm>
          <a:prstGeom prst="rect">
            <a:avLst/>
          </a:prstGeom>
          <a:noFill/>
          <a:ln>
            <a:noFill/>
          </a:ln>
        </p:spPr>
        <p:txBody>
          <a:bodyPr spcFirstLastPara="1" wrap="square" lIns="91425" tIns="45700" rIns="91425" bIns="45700" anchor="b" anchorCtr="0"/>
          <a:lstStyle>
            <a:lvl1pPr marR="0" lvl="0" algn="r" rtl="0">
              <a:lnSpc>
                <a:spcPct val="90000"/>
              </a:lnSpc>
              <a:spcBef>
                <a:spcPts val="750"/>
              </a:spcBef>
              <a:spcAft>
                <a:spcPts val="0"/>
              </a:spcAft>
              <a:buClr>
                <a:schemeClr val="lt2"/>
              </a:buClr>
              <a:buSzPts val="3200"/>
              <a:buFont typeface="Arial"/>
              <a:buNone/>
              <a:defRPr sz="2400" b="0" i="0" u="none" strike="noStrike" cap="none">
                <a:solidFill>
                  <a:schemeClr val="lt2"/>
                </a:solidFill>
                <a:latin typeface="Corbel"/>
                <a:ea typeface="Corbel"/>
                <a:cs typeface="Corbel"/>
                <a:sym typeface="Corbel"/>
              </a:defRPr>
            </a:lvl1pPr>
            <a:lvl2pPr marR="0" lvl="1" algn="ctr" rtl="0">
              <a:lnSpc>
                <a:spcPct val="90000"/>
              </a:lnSpc>
              <a:spcBef>
                <a:spcPts val="375"/>
              </a:spcBef>
              <a:spcAft>
                <a:spcPts val="0"/>
              </a:spcAft>
              <a:buClr>
                <a:srgbClr val="EDEDED"/>
              </a:buClr>
              <a:buSzPts val="2000"/>
              <a:buFont typeface="Arial"/>
              <a:buNone/>
              <a:defRPr sz="1500" b="0" i="0" u="none" strike="noStrike" cap="none">
                <a:solidFill>
                  <a:srgbClr val="EDEDED"/>
                </a:solidFill>
                <a:latin typeface="Corbel"/>
                <a:ea typeface="Corbel"/>
                <a:cs typeface="Corbel"/>
                <a:sym typeface="Corbel"/>
              </a:defRPr>
            </a:lvl2pPr>
            <a:lvl3pPr marR="0" lvl="2" algn="ctr" rtl="0">
              <a:lnSpc>
                <a:spcPct val="90000"/>
              </a:lnSpc>
              <a:spcBef>
                <a:spcPts val="375"/>
              </a:spcBef>
              <a:spcAft>
                <a:spcPts val="0"/>
              </a:spcAft>
              <a:buClr>
                <a:srgbClr val="EDEDED"/>
              </a:buClr>
              <a:buSzPts val="1800"/>
              <a:buFont typeface="Arial"/>
              <a:buNone/>
              <a:defRPr sz="1350" b="0" i="0" u="none" strike="noStrike" cap="none">
                <a:solidFill>
                  <a:srgbClr val="EDEDED"/>
                </a:solidFill>
                <a:latin typeface="Corbel"/>
                <a:ea typeface="Corbel"/>
                <a:cs typeface="Corbel"/>
                <a:sym typeface="Corbel"/>
              </a:defRPr>
            </a:lvl3pPr>
            <a:lvl4pPr marR="0" lvl="3" algn="ctr"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4pPr>
            <a:lvl5pPr marR="0" lvl="4" algn="ctr"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5pPr>
            <a:lvl6pPr marR="0" lvl="5"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6pPr>
            <a:lvl7pPr marR="0" lvl="6"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7pPr>
            <a:lvl8pPr marR="0" lvl="7"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8pPr>
            <a:lvl9pPr marR="0" lvl="8"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9pPr>
          </a:lstStyle>
          <a:p>
            <a:endParaRPr/>
          </a:p>
        </p:txBody>
      </p:sp>
      <p:sp>
        <p:nvSpPr>
          <p:cNvPr id="14" name="Shape 1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15" name="Shape 1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16" name="Shape 1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EDEDED"/>
                </a:solidFill>
                <a:latin typeface="Corbel"/>
                <a:ea typeface="Corbel"/>
                <a:cs typeface="Corbel"/>
                <a:sym typeface="Corbel"/>
              </a:defRPr>
            </a:lvl1pPr>
            <a:lvl2pPr marL="0" marR="0" lvl="1" indent="0" algn="r" rtl="0">
              <a:spcBef>
                <a:spcPts val="0"/>
              </a:spcBef>
              <a:buNone/>
              <a:defRPr sz="900" b="0" i="0" u="none" strike="noStrike" cap="none">
                <a:solidFill>
                  <a:srgbClr val="EDEDED"/>
                </a:solidFill>
                <a:latin typeface="Corbel"/>
                <a:ea typeface="Corbel"/>
                <a:cs typeface="Corbel"/>
                <a:sym typeface="Corbel"/>
              </a:defRPr>
            </a:lvl2pPr>
            <a:lvl3pPr marL="0" marR="0" lvl="2" indent="0" algn="r" rtl="0">
              <a:spcBef>
                <a:spcPts val="0"/>
              </a:spcBef>
              <a:buNone/>
              <a:defRPr sz="900" b="0" i="0" u="none" strike="noStrike" cap="none">
                <a:solidFill>
                  <a:srgbClr val="EDEDED"/>
                </a:solidFill>
                <a:latin typeface="Corbel"/>
                <a:ea typeface="Corbel"/>
                <a:cs typeface="Corbel"/>
                <a:sym typeface="Corbel"/>
              </a:defRPr>
            </a:lvl3pPr>
            <a:lvl4pPr marL="0" marR="0" lvl="3" indent="0" algn="r" rtl="0">
              <a:spcBef>
                <a:spcPts val="0"/>
              </a:spcBef>
              <a:buNone/>
              <a:defRPr sz="900" b="0" i="0" u="none" strike="noStrike" cap="none">
                <a:solidFill>
                  <a:srgbClr val="EDEDED"/>
                </a:solidFill>
                <a:latin typeface="Corbel"/>
                <a:ea typeface="Corbel"/>
                <a:cs typeface="Corbel"/>
                <a:sym typeface="Corbel"/>
              </a:defRPr>
            </a:lvl4pPr>
            <a:lvl5pPr marL="0" marR="0" lvl="4" indent="0" algn="r" rtl="0">
              <a:spcBef>
                <a:spcPts val="0"/>
              </a:spcBef>
              <a:buNone/>
              <a:defRPr sz="900" b="0" i="0" u="none" strike="noStrike" cap="none">
                <a:solidFill>
                  <a:srgbClr val="EDEDED"/>
                </a:solidFill>
                <a:latin typeface="Corbel"/>
                <a:ea typeface="Corbel"/>
                <a:cs typeface="Corbel"/>
                <a:sym typeface="Corbel"/>
              </a:defRPr>
            </a:lvl5pPr>
            <a:lvl6pPr marL="0" marR="0" lvl="5" indent="0" algn="r" rtl="0">
              <a:spcBef>
                <a:spcPts val="0"/>
              </a:spcBef>
              <a:buNone/>
              <a:defRPr sz="900" b="0" i="0" u="none" strike="noStrike" cap="none">
                <a:solidFill>
                  <a:srgbClr val="EDEDED"/>
                </a:solidFill>
                <a:latin typeface="Corbel"/>
                <a:ea typeface="Corbel"/>
                <a:cs typeface="Corbel"/>
                <a:sym typeface="Corbel"/>
              </a:defRPr>
            </a:lvl6pPr>
            <a:lvl7pPr marL="0" marR="0" lvl="6" indent="0" algn="r" rtl="0">
              <a:spcBef>
                <a:spcPts val="0"/>
              </a:spcBef>
              <a:buNone/>
              <a:defRPr sz="900" b="0" i="0" u="none" strike="noStrike" cap="none">
                <a:solidFill>
                  <a:srgbClr val="EDEDED"/>
                </a:solidFill>
                <a:latin typeface="Corbel"/>
                <a:ea typeface="Corbel"/>
                <a:cs typeface="Corbel"/>
                <a:sym typeface="Corbel"/>
              </a:defRPr>
            </a:lvl7pPr>
            <a:lvl8pPr marL="0" marR="0" lvl="7" indent="0" algn="r" rtl="0">
              <a:spcBef>
                <a:spcPts val="0"/>
              </a:spcBef>
              <a:buNone/>
              <a:defRPr sz="900" b="0" i="0" u="none" strike="noStrike" cap="none">
                <a:solidFill>
                  <a:srgbClr val="EDEDED"/>
                </a:solidFill>
                <a:latin typeface="Corbel"/>
                <a:ea typeface="Corbel"/>
                <a:cs typeface="Corbel"/>
                <a:sym typeface="Corbel"/>
              </a:defRPr>
            </a:lvl8pPr>
            <a:lvl9pPr marL="0" marR="0" lvl="8" indent="0" algn="r" rtl="0">
              <a:spcBef>
                <a:spcPts val="0"/>
              </a:spcBef>
              <a:buNone/>
              <a:defRPr sz="900" b="0" i="0" u="none" strike="noStrike" cap="none">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997897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EDEDED"/>
              </a:buClr>
              <a:buSzPts val="5400"/>
              <a:buFont typeface="Corbel"/>
              <a:buNone/>
              <a:defRPr sz="405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9" name="Shape 19"/>
          <p:cNvSpPr txBox="1">
            <a:spLocks noGrp="1"/>
          </p:cNvSpPr>
          <p:nvPr>
            <p:ph type="body" idx="1"/>
          </p:nvPr>
        </p:nvSpPr>
        <p:spPr>
          <a:xfrm>
            <a:off x="840000" y="1825625"/>
            <a:ext cx="7675350" cy="4351338"/>
          </a:xfrm>
          <a:prstGeom prst="rect">
            <a:avLst/>
          </a:prstGeom>
          <a:noFill/>
          <a:ln>
            <a:noFill/>
          </a:ln>
        </p:spPr>
        <p:txBody>
          <a:bodyPr spcFirstLastPara="1" wrap="square" lIns="91425" tIns="45700" rIns="91425" bIns="45700" anchor="t" anchorCtr="0"/>
          <a:lstStyle>
            <a:lvl1pPr marL="342900" marR="0" lvl="0" indent="-304800" algn="l" rtl="0">
              <a:lnSpc>
                <a:spcPct val="90000"/>
              </a:lnSpc>
              <a:spcBef>
                <a:spcPts val="750"/>
              </a:spcBef>
              <a:spcAft>
                <a:spcPts val="0"/>
              </a:spcAft>
              <a:buClr>
                <a:srgbClr val="EDEDED"/>
              </a:buClr>
              <a:buSzPts val="2800"/>
              <a:buFont typeface="Arial"/>
              <a:buChar char="•"/>
              <a:defRPr sz="2100" b="0" i="0" u="none" strike="noStrike" cap="none">
                <a:solidFill>
                  <a:srgbClr val="EDEDED"/>
                </a:solidFill>
                <a:latin typeface="Corbel"/>
                <a:ea typeface="Corbel"/>
                <a:cs typeface="Corbel"/>
                <a:sym typeface="Corbel"/>
              </a:defRPr>
            </a:lvl1pPr>
            <a:lvl2pPr marL="685800" marR="0" lvl="1" indent="-285750" algn="l" rtl="0">
              <a:lnSpc>
                <a:spcPct val="90000"/>
              </a:lnSpc>
              <a:spcBef>
                <a:spcPts val="375"/>
              </a:spcBef>
              <a:spcAft>
                <a:spcPts val="0"/>
              </a:spcAft>
              <a:buClr>
                <a:srgbClr val="EDEDED"/>
              </a:buClr>
              <a:buSzPts val="2400"/>
              <a:buFont typeface="Arial"/>
              <a:buChar char="•"/>
              <a:defRPr sz="1800" b="0" i="0" u="none" strike="noStrike" cap="none">
                <a:solidFill>
                  <a:srgbClr val="EDEDED"/>
                </a:solidFill>
                <a:latin typeface="Corbel"/>
                <a:ea typeface="Corbel"/>
                <a:cs typeface="Corbel"/>
                <a:sym typeface="Corbel"/>
              </a:defRPr>
            </a:lvl2pPr>
            <a:lvl3pPr marL="1028700" marR="0" lvl="2" indent="-266700" algn="l" rtl="0">
              <a:lnSpc>
                <a:spcPct val="90000"/>
              </a:lnSpc>
              <a:spcBef>
                <a:spcPts val="375"/>
              </a:spcBef>
              <a:spcAft>
                <a:spcPts val="0"/>
              </a:spcAft>
              <a:buClr>
                <a:srgbClr val="EDEDED"/>
              </a:buClr>
              <a:buSzPts val="2000"/>
              <a:buFont typeface="Arial"/>
              <a:buChar char="•"/>
              <a:defRPr sz="1500" b="0" i="0" u="none" strike="noStrike" cap="none">
                <a:solidFill>
                  <a:srgbClr val="EDEDED"/>
                </a:solidFill>
                <a:latin typeface="Corbel"/>
                <a:ea typeface="Corbel"/>
                <a:cs typeface="Corbel"/>
                <a:sym typeface="Corbel"/>
              </a:defRPr>
            </a:lvl3pPr>
            <a:lvl4pPr marL="1371600" marR="0" lvl="3"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4pPr>
            <a:lvl5pPr marL="1714500" marR="0" lvl="4"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5pPr>
            <a:lvl6pPr marL="2057400" marR="0" lvl="5"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6pPr>
            <a:lvl7pPr marL="2400300" marR="0" lvl="6"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7pPr>
            <a:lvl8pPr marL="2743200" marR="0" lvl="7"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8pPr>
            <a:lvl9pPr marL="3086100" marR="0" lvl="8"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20" name="Shape 2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21" name="Shape 2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22" name="Shape 2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0632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EDEDED"/>
              </a:buClr>
              <a:buSzPts val="5400"/>
              <a:buFont typeface="Corbel"/>
              <a:buNone/>
              <a:defRPr sz="405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25" name="Shape 25"/>
          <p:cNvSpPr txBox="1">
            <a:spLocks noGrp="1"/>
          </p:cNvSpPr>
          <p:nvPr>
            <p:ph type="body" idx="1"/>
          </p:nvPr>
        </p:nvSpPr>
        <p:spPr>
          <a:xfrm>
            <a:off x="840000" y="1825625"/>
            <a:ext cx="3768912" cy="4351338"/>
          </a:xfrm>
          <a:prstGeom prst="rect">
            <a:avLst/>
          </a:prstGeom>
          <a:noFill/>
          <a:ln>
            <a:noFill/>
          </a:ln>
        </p:spPr>
        <p:txBody>
          <a:bodyPr spcFirstLastPara="1" wrap="square" lIns="91425" tIns="45700" rIns="91425" bIns="45700" anchor="t" anchorCtr="0"/>
          <a:lstStyle>
            <a:lvl1pPr marL="342900" marR="0" lvl="0" indent="-304800" algn="l" rtl="0">
              <a:lnSpc>
                <a:spcPct val="90000"/>
              </a:lnSpc>
              <a:spcBef>
                <a:spcPts val="750"/>
              </a:spcBef>
              <a:spcAft>
                <a:spcPts val="0"/>
              </a:spcAft>
              <a:buClr>
                <a:srgbClr val="EDEDED"/>
              </a:buClr>
              <a:buSzPts val="2800"/>
              <a:buFont typeface="Arial"/>
              <a:buChar char="•"/>
              <a:defRPr sz="2100" b="0" i="0" u="none" strike="noStrike" cap="none">
                <a:solidFill>
                  <a:srgbClr val="EDEDED"/>
                </a:solidFill>
                <a:latin typeface="Corbel"/>
                <a:ea typeface="Corbel"/>
                <a:cs typeface="Corbel"/>
                <a:sym typeface="Corbel"/>
              </a:defRPr>
            </a:lvl1pPr>
            <a:lvl2pPr marL="685800" marR="0" lvl="1" indent="-285750" algn="l" rtl="0">
              <a:lnSpc>
                <a:spcPct val="90000"/>
              </a:lnSpc>
              <a:spcBef>
                <a:spcPts val="375"/>
              </a:spcBef>
              <a:spcAft>
                <a:spcPts val="0"/>
              </a:spcAft>
              <a:buClr>
                <a:srgbClr val="EDEDED"/>
              </a:buClr>
              <a:buSzPts val="2400"/>
              <a:buFont typeface="Arial"/>
              <a:buChar char="•"/>
              <a:defRPr sz="1800" b="0" i="0" u="none" strike="noStrike" cap="none">
                <a:solidFill>
                  <a:srgbClr val="EDEDED"/>
                </a:solidFill>
                <a:latin typeface="Corbel"/>
                <a:ea typeface="Corbel"/>
                <a:cs typeface="Corbel"/>
                <a:sym typeface="Corbel"/>
              </a:defRPr>
            </a:lvl2pPr>
            <a:lvl3pPr marL="1028700" marR="0" lvl="2" indent="-266700" algn="l" rtl="0">
              <a:lnSpc>
                <a:spcPct val="90000"/>
              </a:lnSpc>
              <a:spcBef>
                <a:spcPts val="375"/>
              </a:spcBef>
              <a:spcAft>
                <a:spcPts val="0"/>
              </a:spcAft>
              <a:buClr>
                <a:srgbClr val="EDEDED"/>
              </a:buClr>
              <a:buSzPts val="2000"/>
              <a:buFont typeface="Arial"/>
              <a:buChar char="•"/>
              <a:defRPr sz="1500" b="0" i="0" u="none" strike="noStrike" cap="none">
                <a:solidFill>
                  <a:srgbClr val="EDEDED"/>
                </a:solidFill>
                <a:latin typeface="Corbel"/>
                <a:ea typeface="Corbel"/>
                <a:cs typeface="Corbel"/>
                <a:sym typeface="Corbel"/>
              </a:defRPr>
            </a:lvl3pPr>
            <a:lvl4pPr marL="1371600" marR="0" lvl="3"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4pPr>
            <a:lvl5pPr marL="1714500" marR="0" lvl="4"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5pPr>
            <a:lvl6pPr marL="2057400" marR="0" lvl="5"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6pPr>
            <a:lvl7pPr marL="2400300" marR="0" lvl="6"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7pPr>
            <a:lvl8pPr marL="2743200" marR="0" lvl="7"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8pPr>
            <a:lvl9pPr marL="3086100" marR="0" lvl="8"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26" name="Shape 26"/>
          <p:cNvSpPr txBox="1">
            <a:spLocks noGrp="1"/>
          </p:cNvSpPr>
          <p:nvPr>
            <p:ph type="body" idx="2"/>
          </p:nvPr>
        </p:nvSpPr>
        <p:spPr>
          <a:xfrm>
            <a:off x="4739880" y="1825625"/>
            <a:ext cx="3775470" cy="4351338"/>
          </a:xfrm>
          <a:prstGeom prst="rect">
            <a:avLst/>
          </a:prstGeom>
          <a:noFill/>
          <a:ln>
            <a:noFill/>
          </a:ln>
        </p:spPr>
        <p:txBody>
          <a:bodyPr spcFirstLastPara="1" wrap="square" lIns="91425" tIns="45700" rIns="91425" bIns="45700" anchor="t" anchorCtr="0"/>
          <a:lstStyle>
            <a:lvl1pPr marL="342900" marR="0" lvl="0" indent="-304800" algn="l" rtl="0">
              <a:lnSpc>
                <a:spcPct val="90000"/>
              </a:lnSpc>
              <a:spcBef>
                <a:spcPts val="750"/>
              </a:spcBef>
              <a:spcAft>
                <a:spcPts val="0"/>
              </a:spcAft>
              <a:buClr>
                <a:srgbClr val="EDEDED"/>
              </a:buClr>
              <a:buSzPts val="2800"/>
              <a:buFont typeface="Arial"/>
              <a:buChar char="•"/>
              <a:defRPr sz="2100" b="0" i="0" u="none" strike="noStrike" cap="none">
                <a:solidFill>
                  <a:srgbClr val="EDEDED"/>
                </a:solidFill>
                <a:latin typeface="Corbel"/>
                <a:ea typeface="Corbel"/>
                <a:cs typeface="Corbel"/>
                <a:sym typeface="Corbel"/>
              </a:defRPr>
            </a:lvl1pPr>
            <a:lvl2pPr marL="685800" marR="0" lvl="1" indent="-285750" algn="l" rtl="0">
              <a:lnSpc>
                <a:spcPct val="90000"/>
              </a:lnSpc>
              <a:spcBef>
                <a:spcPts val="375"/>
              </a:spcBef>
              <a:spcAft>
                <a:spcPts val="0"/>
              </a:spcAft>
              <a:buClr>
                <a:srgbClr val="EDEDED"/>
              </a:buClr>
              <a:buSzPts val="2400"/>
              <a:buFont typeface="Arial"/>
              <a:buChar char="•"/>
              <a:defRPr sz="1800" b="0" i="0" u="none" strike="noStrike" cap="none">
                <a:solidFill>
                  <a:srgbClr val="EDEDED"/>
                </a:solidFill>
                <a:latin typeface="Corbel"/>
                <a:ea typeface="Corbel"/>
                <a:cs typeface="Corbel"/>
                <a:sym typeface="Corbel"/>
              </a:defRPr>
            </a:lvl2pPr>
            <a:lvl3pPr marL="1028700" marR="0" lvl="2" indent="-266700" algn="l" rtl="0">
              <a:lnSpc>
                <a:spcPct val="90000"/>
              </a:lnSpc>
              <a:spcBef>
                <a:spcPts val="375"/>
              </a:spcBef>
              <a:spcAft>
                <a:spcPts val="0"/>
              </a:spcAft>
              <a:buClr>
                <a:srgbClr val="EDEDED"/>
              </a:buClr>
              <a:buSzPts val="2000"/>
              <a:buFont typeface="Arial"/>
              <a:buChar char="•"/>
              <a:defRPr sz="1500" b="0" i="0" u="none" strike="noStrike" cap="none">
                <a:solidFill>
                  <a:srgbClr val="EDEDED"/>
                </a:solidFill>
                <a:latin typeface="Corbel"/>
                <a:ea typeface="Corbel"/>
                <a:cs typeface="Corbel"/>
                <a:sym typeface="Corbel"/>
              </a:defRPr>
            </a:lvl3pPr>
            <a:lvl4pPr marL="1371600" marR="0" lvl="3"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4pPr>
            <a:lvl5pPr marL="1714500" marR="0" lvl="4"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5pPr>
            <a:lvl6pPr marL="2057400" marR="0" lvl="5"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6pPr>
            <a:lvl7pPr marL="2400300" marR="0" lvl="6"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7pPr>
            <a:lvl8pPr marL="2743200" marR="0" lvl="7"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8pPr>
            <a:lvl9pPr marL="3086100" marR="0" lvl="8"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27" name="Shape 2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28" name="Shape 2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29" name="Shape 2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7945945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40899" y="4464028"/>
            <a:ext cx="6858000" cy="1641490"/>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rgbClr val="E2E2E2"/>
              </a:buClr>
              <a:buSzPts val="9600"/>
              <a:buFont typeface="Corbel"/>
              <a:buNone/>
              <a:defRPr sz="7200" b="0" i="0" u="none" strike="noStrike" cap="none">
                <a:solidFill>
                  <a:srgbClr val="E2E2E2"/>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32" name="Shape 32"/>
          <p:cNvSpPr txBox="1">
            <a:spLocks noGrp="1"/>
          </p:cNvSpPr>
          <p:nvPr>
            <p:ph type="subTitle" idx="1"/>
          </p:nvPr>
        </p:nvSpPr>
        <p:spPr>
          <a:xfrm>
            <a:off x="640899" y="3693675"/>
            <a:ext cx="6858000" cy="754025"/>
          </a:xfrm>
          <a:prstGeom prst="rect">
            <a:avLst/>
          </a:prstGeom>
          <a:noFill/>
          <a:ln>
            <a:noFill/>
          </a:ln>
        </p:spPr>
        <p:txBody>
          <a:bodyPr spcFirstLastPara="1" wrap="square" lIns="91425" tIns="45700" rIns="91425" bIns="45700" anchor="b" anchorCtr="0"/>
          <a:lstStyle>
            <a:lvl1pPr marR="0" lvl="0" algn="l" rtl="0">
              <a:lnSpc>
                <a:spcPct val="90000"/>
              </a:lnSpc>
              <a:spcBef>
                <a:spcPts val="750"/>
              </a:spcBef>
              <a:spcAft>
                <a:spcPts val="0"/>
              </a:spcAft>
              <a:buClr>
                <a:schemeClr val="lt2"/>
              </a:buClr>
              <a:buSzPts val="3200"/>
              <a:buFont typeface="Arial"/>
              <a:buNone/>
              <a:defRPr sz="2400" b="0" i="0" u="none" strike="noStrike" cap="none">
                <a:solidFill>
                  <a:schemeClr val="lt2"/>
                </a:solidFill>
                <a:latin typeface="Corbel"/>
                <a:ea typeface="Corbel"/>
                <a:cs typeface="Corbel"/>
                <a:sym typeface="Corbel"/>
              </a:defRPr>
            </a:lvl1pPr>
            <a:lvl2pPr marR="0" lvl="1" algn="ctr" rtl="0">
              <a:lnSpc>
                <a:spcPct val="90000"/>
              </a:lnSpc>
              <a:spcBef>
                <a:spcPts val="375"/>
              </a:spcBef>
              <a:spcAft>
                <a:spcPts val="0"/>
              </a:spcAft>
              <a:buClr>
                <a:srgbClr val="EDEDED"/>
              </a:buClr>
              <a:buSzPts val="2000"/>
              <a:buFont typeface="Arial"/>
              <a:buNone/>
              <a:defRPr sz="1500" b="0" i="0" u="none" strike="noStrike" cap="none">
                <a:solidFill>
                  <a:srgbClr val="EDEDED"/>
                </a:solidFill>
                <a:latin typeface="Corbel"/>
                <a:ea typeface="Corbel"/>
                <a:cs typeface="Corbel"/>
                <a:sym typeface="Corbel"/>
              </a:defRPr>
            </a:lvl2pPr>
            <a:lvl3pPr marR="0" lvl="2" algn="ctr" rtl="0">
              <a:lnSpc>
                <a:spcPct val="90000"/>
              </a:lnSpc>
              <a:spcBef>
                <a:spcPts val="375"/>
              </a:spcBef>
              <a:spcAft>
                <a:spcPts val="0"/>
              </a:spcAft>
              <a:buClr>
                <a:srgbClr val="EDEDED"/>
              </a:buClr>
              <a:buSzPts val="1800"/>
              <a:buFont typeface="Arial"/>
              <a:buNone/>
              <a:defRPr sz="1350" b="0" i="0" u="none" strike="noStrike" cap="none">
                <a:solidFill>
                  <a:srgbClr val="EDEDED"/>
                </a:solidFill>
                <a:latin typeface="Corbel"/>
                <a:ea typeface="Corbel"/>
                <a:cs typeface="Corbel"/>
                <a:sym typeface="Corbel"/>
              </a:defRPr>
            </a:lvl3pPr>
            <a:lvl4pPr marR="0" lvl="3" algn="ctr"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4pPr>
            <a:lvl5pPr marR="0" lvl="4" algn="ctr"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5pPr>
            <a:lvl6pPr marR="0" lvl="5"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6pPr>
            <a:lvl7pPr marR="0" lvl="6"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7pPr>
            <a:lvl8pPr marR="0" lvl="7"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8pPr>
            <a:lvl9pPr marR="0" lvl="8"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9pPr>
          </a:lstStyle>
          <a:p>
            <a:endParaRPr/>
          </a:p>
        </p:txBody>
      </p:sp>
      <p:sp>
        <p:nvSpPr>
          <p:cNvPr id="33" name="Shape 3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34" name="Shape 3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35" name="Shape 3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41922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EDEDED"/>
              </a:buClr>
              <a:buSzPts val="5400"/>
              <a:buFont typeface="Corbel"/>
              <a:buNone/>
              <a:defRPr sz="405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38" name="Shape 38"/>
          <p:cNvSpPr txBox="1">
            <a:spLocks noGrp="1"/>
          </p:cNvSpPr>
          <p:nvPr>
            <p:ph type="body" idx="1"/>
          </p:nvPr>
        </p:nvSpPr>
        <p:spPr>
          <a:xfrm>
            <a:off x="840000" y="1681163"/>
            <a:ext cx="3768912" cy="823912"/>
          </a:xfrm>
          <a:prstGeom prst="rect">
            <a:avLst/>
          </a:prstGeom>
          <a:noFill/>
          <a:ln>
            <a:noFill/>
          </a:ln>
        </p:spPr>
        <p:txBody>
          <a:bodyPr spcFirstLastPara="1" wrap="square" lIns="91425" tIns="45700" rIns="91425" bIns="45700" anchor="b" anchorCtr="0"/>
          <a:lstStyle>
            <a:lvl1pPr marL="342900" marR="0" lvl="0" indent="-171450" algn="l" rtl="0">
              <a:lnSpc>
                <a:spcPct val="90000"/>
              </a:lnSpc>
              <a:spcBef>
                <a:spcPts val="750"/>
              </a:spcBef>
              <a:spcAft>
                <a:spcPts val="0"/>
              </a:spcAft>
              <a:buClr>
                <a:schemeClr val="lt2"/>
              </a:buClr>
              <a:buSzPts val="2400"/>
              <a:buFont typeface="Arial"/>
              <a:buNone/>
              <a:defRPr sz="1800" b="0" i="0" u="none" strike="noStrike" cap="none">
                <a:solidFill>
                  <a:schemeClr val="lt2"/>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2000"/>
              <a:buFont typeface="Arial"/>
              <a:buNone/>
              <a:defRPr sz="1500" b="1"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800"/>
              <a:buFont typeface="Arial"/>
              <a:buNone/>
              <a:defRPr sz="1350" b="1"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600"/>
              <a:buFont typeface="Arial"/>
              <a:buNone/>
              <a:defRPr sz="1200" b="1"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600"/>
              <a:buFont typeface="Arial"/>
              <a:buNone/>
              <a:defRPr sz="1200" b="1"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9pPr>
          </a:lstStyle>
          <a:p>
            <a:endParaRPr/>
          </a:p>
        </p:txBody>
      </p:sp>
      <p:sp>
        <p:nvSpPr>
          <p:cNvPr id="39" name="Shape 39"/>
          <p:cNvSpPr txBox="1">
            <a:spLocks noGrp="1"/>
          </p:cNvSpPr>
          <p:nvPr>
            <p:ph type="body" idx="2"/>
          </p:nvPr>
        </p:nvSpPr>
        <p:spPr>
          <a:xfrm>
            <a:off x="840000" y="2505075"/>
            <a:ext cx="3768912" cy="3684588"/>
          </a:xfrm>
          <a:prstGeom prst="rect">
            <a:avLst/>
          </a:prstGeom>
          <a:noFill/>
          <a:ln>
            <a:noFill/>
          </a:ln>
        </p:spPr>
        <p:txBody>
          <a:bodyPr spcFirstLastPara="1" wrap="square" lIns="91425" tIns="45700" rIns="91425" bIns="45700" anchor="t" anchorCtr="0"/>
          <a:lstStyle>
            <a:lvl1pPr marL="342900" marR="0" lvl="0" indent="-304800" algn="l" rtl="0">
              <a:lnSpc>
                <a:spcPct val="90000"/>
              </a:lnSpc>
              <a:spcBef>
                <a:spcPts val="750"/>
              </a:spcBef>
              <a:spcAft>
                <a:spcPts val="0"/>
              </a:spcAft>
              <a:buClr>
                <a:srgbClr val="EDEDED"/>
              </a:buClr>
              <a:buSzPts val="2800"/>
              <a:buFont typeface="Arial"/>
              <a:buChar char="•"/>
              <a:defRPr sz="2100" b="0" i="0" u="none" strike="noStrike" cap="none">
                <a:solidFill>
                  <a:srgbClr val="EDEDED"/>
                </a:solidFill>
                <a:latin typeface="Corbel"/>
                <a:ea typeface="Corbel"/>
                <a:cs typeface="Corbel"/>
                <a:sym typeface="Corbel"/>
              </a:defRPr>
            </a:lvl1pPr>
            <a:lvl2pPr marL="685800" marR="0" lvl="1" indent="-285750" algn="l" rtl="0">
              <a:lnSpc>
                <a:spcPct val="90000"/>
              </a:lnSpc>
              <a:spcBef>
                <a:spcPts val="375"/>
              </a:spcBef>
              <a:spcAft>
                <a:spcPts val="0"/>
              </a:spcAft>
              <a:buClr>
                <a:srgbClr val="EDEDED"/>
              </a:buClr>
              <a:buSzPts val="2400"/>
              <a:buFont typeface="Arial"/>
              <a:buChar char="•"/>
              <a:defRPr sz="1800" b="0" i="0" u="none" strike="noStrike" cap="none">
                <a:solidFill>
                  <a:srgbClr val="EDEDED"/>
                </a:solidFill>
                <a:latin typeface="Corbel"/>
                <a:ea typeface="Corbel"/>
                <a:cs typeface="Corbel"/>
                <a:sym typeface="Corbel"/>
              </a:defRPr>
            </a:lvl2pPr>
            <a:lvl3pPr marL="1028700" marR="0" lvl="2" indent="-266700" algn="l" rtl="0">
              <a:lnSpc>
                <a:spcPct val="90000"/>
              </a:lnSpc>
              <a:spcBef>
                <a:spcPts val="375"/>
              </a:spcBef>
              <a:spcAft>
                <a:spcPts val="0"/>
              </a:spcAft>
              <a:buClr>
                <a:srgbClr val="EDEDED"/>
              </a:buClr>
              <a:buSzPts val="2000"/>
              <a:buFont typeface="Arial"/>
              <a:buChar char="•"/>
              <a:defRPr sz="1500" b="0" i="0" u="none" strike="noStrike" cap="none">
                <a:solidFill>
                  <a:srgbClr val="EDEDED"/>
                </a:solidFill>
                <a:latin typeface="Corbel"/>
                <a:ea typeface="Corbel"/>
                <a:cs typeface="Corbel"/>
                <a:sym typeface="Corbel"/>
              </a:defRPr>
            </a:lvl3pPr>
            <a:lvl4pPr marL="1371600" marR="0" lvl="3"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4pPr>
            <a:lvl5pPr marL="1714500" marR="0" lvl="4"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5pPr>
            <a:lvl6pPr marL="2057400" marR="0" lvl="5"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6pPr>
            <a:lvl7pPr marL="2400300" marR="0" lvl="6"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7pPr>
            <a:lvl8pPr marL="2743200" marR="0" lvl="7"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8pPr>
            <a:lvl9pPr marL="3086100" marR="0" lvl="8"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40" name="Shape 40"/>
          <p:cNvSpPr txBox="1">
            <a:spLocks noGrp="1"/>
          </p:cNvSpPr>
          <p:nvPr>
            <p:ph type="body" idx="3"/>
          </p:nvPr>
        </p:nvSpPr>
        <p:spPr>
          <a:xfrm>
            <a:off x="4739880" y="1681163"/>
            <a:ext cx="3776661" cy="823912"/>
          </a:xfrm>
          <a:prstGeom prst="rect">
            <a:avLst/>
          </a:prstGeom>
          <a:noFill/>
          <a:ln>
            <a:noFill/>
          </a:ln>
        </p:spPr>
        <p:txBody>
          <a:bodyPr spcFirstLastPara="1" wrap="square" lIns="91425" tIns="45700" rIns="91425" bIns="45700" anchor="b" anchorCtr="0"/>
          <a:lstStyle>
            <a:lvl1pPr marL="342900" marR="0" lvl="0" indent="-171450" algn="l" rtl="0">
              <a:lnSpc>
                <a:spcPct val="90000"/>
              </a:lnSpc>
              <a:spcBef>
                <a:spcPts val="750"/>
              </a:spcBef>
              <a:spcAft>
                <a:spcPts val="0"/>
              </a:spcAft>
              <a:buClr>
                <a:schemeClr val="lt2"/>
              </a:buClr>
              <a:buSzPts val="2400"/>
              <a:buFont typeface="Arial"/>
              <a:buNone/>
              <a:defRPr sz="1800" b="0" i="0" u="none" strike="noStrike" cap="none">
                <a:solidFill>
                  <a:schemeClr val="lt2"/>
                </a:solidFill>
                <a:latin typeface="Corbel"/>
                <a:ea typeface="Corbel"/>
                <a:cs typeface="Corbel"/>
                <a:sym typeface="Corbel"/>
              </a:defRPr>
            </a:lvl1pPr>
            <a:lvl2pPr marL="685800" marR="0" lvl="1" indent="-285750" algn="l" rtl="0">
              <a:lnSpc>
                <a:spcPct val="90000"/>
              </a:lnSpc>
              <a:spcBef>
                <a:spcPts val="375"/>
              </a:spcBef>
              <a:spcAft>
                <a:spcPts val="0"/>
              </a:spcAft>
              <a:buClr>
                <a:srgbClr val="EDEDED"/>
              </a:buClr>
              <a:buSzPts val="2400"/>
              <a:buFont typeface="Arial"/>
              <a:buChar char="•"/>
              <a:defRPr sz="1800" b="0" i="0" u="none" strike="noStrike" cap="none">
                <a:solidFill>
                  <a:srgbClr val="EDEDED"/>
                </a:solidFill>
                <a:latin typeface="Corbel"/>
                <a:ea typeface="Corbel"/>
                <a:cs typeface="Corbel"/>
                <a:sym typeface="Corbel"/>
              </a:defRPr>
            </a:lvl2pPr>
            <a:lvl3pPr marL="1028700" marR="0" lvl="2" indent="-266700" algn="l" rtl="0">
              <a:lnSpc>
                <a:spcPct val="90000"/>
              </a:lnSpc>
              <a:spcBef>
                <a:spcPts val="375"/>
              </a:spcBef>
              <a:spcAft>
                <a:spcPts val="0"/>
              </a:spcAft>
              <a:buClr>
                <a:srgbClr val="EDEDED"/>
              </a:buClr>
              <a:buSzPts val="2000"/>
              <a:buFont typeface="Arial"/>
              <a:buChar char="•"/>
              <a:defRPr sz="1500" b="0" i="0" u="none" strike="noStrike" cap="none">
                <a:solidFill>
                  <a:srgbClr val="EDEDED"/>
                </a:solidFill>
                <a:latin typeface="Corbel"/>
                <a:ea typeface="Corbel"/>
                <a:cs typeface="Corbel"/>
                <a:sym typeface="Corbel"/>
              </a:defRPr>
            </a:lvl3pPr>
            <a:lvl4pPr marL="1371600" marR="0" lvl="3"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4pPr>
            <a:lvl5pPr marL="1714500" marR="0" lvl="4"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5pPr>
            <a:lvl6pPr marL="2057400" marR="0" lvl="5"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6pPr>
            <a:lvl7pPr marL="2400300" marR="0" lvl="6"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7pPr>
            <a:lvl8pPr marL="2743200" marR="0" lvl="7"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8pPr>
            <a:lvl9pPr marL="3086100" marR="0" lvl="8"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41" name="Shape 41"/>
          <p:cNvSpPr txBox="1">
            <a:spLocks noGrp="1"/>
          </p:cNvSpPr>
          <p:nvPr>
            <p:ph type="body" idx="4"/>
          </p:nvPr>
        </p:nvSpPr>
        <p:spPr>
          <a:xfrm>
            <a:off x="4739880" y="2505075"/>
            <a:ext cx="3776661" cy="3684588"/>
          </a:xfrm>
          <a:prstGeom prst="rect">
            <a:avLst/>
          </a:prstGeom>
          <a:noFill/>
          <a:ln>
            <a:noFill/>
          </a:ln>
        </p:spPr>
        <p:txBody>
          <a:bodyPr spcFirstLastPara="1" wrap="square" lIns="91425" tIns="45700" rIns="91425" bIns="45700" anchor="t" anchorCtr="0"/>
          <a:lstStyle>
            <a:lvl1pPr marL="342900" marR="0" lvl="0" indent="-304800" algn="l" rtl="0">
              <a:lnSpc>
                <a:spcPct val="90000"/>
              </a:lnSpc>
              <a:spcBef>
                <a:spcPts val="750"/>
              </a:spcBef>
              <a:spcAft>
                <a:spcPts val="0"/>
              </a:spcAft>
              <a:buClr>
                <a:srgbClr val="EDEDED"/>
              </a:buClr>
              <a:buSzPts val="2800"/>
              <a:buFont typeface="Arial"/>
              <a:buChar char="•"/>
              <a:defRPr sz="2100" b="0" i="0" u="none" strike="noStrike" cap="none">
                <a:solidFill>
                  <a:srgbClr val="EDEDED"/>
                </a:solidFill>
                <a:latin typeface="Corbel"/>
                <a:ea typeface="Corbel"/>
                <a:cs typeface="Corbel"/>
                <a:sym typeface="Corbel"/>
              </a:defRPr>
            </a:lvl1pPr>
            <a:lvl2pPr marL="685800" marR="0" lvl="1" indent="-285750" algn="l" rtl="0">
              <a:lnSpc>
                <a:spcPct val="90000"/>
              </a:lnSpc>
              <a:spcBef>
                <a:spcPts val="375"/>
              </a:spcBef>
              <a:spcAft>
                <a:spcPts val="0"/>
              </a:spcAft>
              <a:buClr>
                <a:srgbClr val="EDEDED"/>
              </a:buClr>
              <a:buSzPts val="2400"/>
              <a:buFont typeface="Arial"/>
              <a:buChar char="•"/>
              <a:defRPr sz="1800" b="0" i="0" u="none" strike="noStrike" cap="none">
                <a:solidFill>
                  <a:srgbClr val="EDEDED"/>
                </a:solidFill>
                <a:latin typeface="Corbel"/>
                <a:ea typeface="Corbel"/>
                <a:cs typeface="Corbel"/>
                <a:sym typeface="Corbel"/>
              </a:defRPr>
            </a:lvl2pPr>
            <a:lvl3pPr marL="1028700" marR="0" lvl="2" indent="-266700" algn="l" rtl="0">
              <a:lnSpc>
                <a:spcPct val="90000"/>
              </a:lnSpc>
              <a:spcBef>
                <a:spcPts val="375"/>
              </a:spcBef>
              <a:spcAft>
                <a:spcPts val="0"/>
              </a:spcAft>
              <a:buClr>
                <a:srgbClr val="EDEDED"/>
              </a:buClr>
              <a:buSzPts val="2000"/>
              <a:buFont typeface="Arial"/>
              <a:buChar char="•"/>
              <a:defRPr sz="1500" b="0" i="0" u="none" strike="noStrike" cap="none">
                <a:solidFill>
                  <a:srgbClr val="EDEDED"/>
                </a:solidFill>
                <a:latin typeface="Corbel"/>
                <a:ea typeface="Corbel"/>
                <a:cs typeface="Corbel"/>
                <a:sym typeface="Corbel"/>
              </a:defRPr>
            </a:lvl3pPr>
            <a:lvl4pPr marL="1371600" marR="0" lvl="3"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4pPr>
            <a:lvl5pPr marL="1714500" marR="0" lvl="4"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5pPr>
            <a:lvl6pPr marL="2057400" marR="0" lvl="5"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6pPr>
            <a:lvl7pPr marL="2400300" marR="0" lvl="6"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7pPr>
            <a:lvl8pPr marL="2743200" marR="0" lvl="7"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8pPr>
            <a:lvl9pPr marL="3086100" marR="0" lvl="8"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42" name="Shape 4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43" name="Shape 4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44" name="Shape 4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872418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EDEDED"/>
              </a:buClr>
              <a:buSzPts val="5400"/>
              <a:buFont typeface="Corbel"/>
              <a:buNone/>
              <a:defRPr sz="405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47" name="Shape 4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48" name="Shape 4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49" name="Shape 4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86779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52" name="Shape 5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53" name="Shape 5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68713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EDEDED"/>
              </a:buClr>
              <a:buSzPts val="3200"/>
              <a:buFont typeface="Corbel"/>
              <a:buNone/>
              <a:defRPr sz="240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56" name="Shape 56"/>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lstStyle>
            <a:lvl1pPr marL="342900" marR="0" lvl="0" indent="-304800" algn="l" rtl="0">
              <a:lnSpc>
                <a:spcPct val="90000"/>
              </a:lnSpc>
              <a:spcBef>
                <a:spcPts val="750"/>
              </a:spcBef>
              <a:spcAft>
                <a:spcPts val="0"/>
              </a:spcAft>
              <a:buClr>
                <a:srgbClr val="EDEDED"/>
              </a:buClr>
              <a:buSzPts val="2800"/>
              <a:buFont typeface="Arial"/>
              <a:buChar char="•"/>
              <a:defRPr sz="2100" b="0" i="0" u="none" strike="noStrike" cap="none">
                <a:solidFill>
                  <a:srgbClr val="EDEDED"/>
                </a:solidFill>
                <a:latin typeface="Corbel"/>
                <a:ea typeface="Corbel"/>
                <a:cs typeface="Corbel"/>
                <a:sym typeface="Corbel"/>
              </a:defRPr>
            </a:lvl1pPr>
            <a:lvl2pPr marL="685800" marR="0" lvl="1" indent="-285750" algn="l" rtl="0">
              <a:lnSpc>
                <a:spcPct val="90000"/>
              </a:lnSpc>
              <a:spcBef>
                <a:spcPts val="375"/>
              </a:spcBef>
              <a:spcAft>
                <a:spcPts val="0"/>
              </a:spcAft>
              <a:buClr>
                <a:srgbClr val="EDEDED"/>
              </a:buClr>
              <a:buSzPts val="2400"/>
              <a:buFont typeface="Arial"/>
              <a:buChar char="•"/>
              <a:defRPr sz="1800" b="0" i="0" u="none" strike="noStrike" cap="none">
                <a:solidFill>
                  <a:srgbClr val="EDEDED"/>
                </a:solidFill>
                <a:latin typeface="Corbel"/>
                <a:ea typeface="Corbel"/>
                <a:cs typeface="Corbel"/>
                <a:sym typeface="Corbel"/>
              </a:defRPr>
            </a:lvl2pPr>
            <a:lvl3pPr marL="1028700" marR="0" lvl="2" indent="-266700" algn="l" rtl="0">
              <a:lnSpc>
                <a:spcPct val="90000"/>
              </a:lnSpc>
              <a:spcBef>
                <a:spcPts val="375"/>
              </a:spcBef>
              <a:spcAft>
                <a:spcPts val="0"/>
              </a:spcAft>
              <a:buClr>
                <a:srgbClr val="EDEDED"/>
              </a:buClr>
              <a:buSzPts val="2000"/>
              <a:buFont typeface="Arial"/>
              <a:buChar char="•"/>
              <a:defRPr sz="1500" b="0" i="0" u="none" strike="noStrike" cap="none">
                <a:solidFill>
                  <a:srgbClr val="EDEDED"/>
                </a:solidFill>
                <a:latin typeface="Corbel"/>
                <a:ea typeface="Corbel"/>
                <a:cs typeface="Corbel"/>
                <a:sym typeface="Corbel"/>
              </a:defRPr>
            </a:lvl3pPr>
            <a:lvl4pPr marL="1371600" marR="0" lvl="3"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4pPr>
            <a:lvl5pPr marL="1714500" marR="0" lvl="4"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5pPr>
            <a:lvl6pPr marL="2057400" marR="0" lvl="5"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6pPr>
            <a:lvl7pPr marL="2400300" marR="0" lvl="6"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7pPr>
            <a:lvl8pPr marL="2743200" marR="0" lvl="7"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8pPr>
            <a:lvl9pPr marL="3086100" marR="0" lvl="8"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57" name="Shape 57"/>
          <p:cNvSpPr txBox="1">
            <a:spLocks noGrp="1"/>
          </p:cNvSpPr>
          <p:nvPr>
            <p:ph type="body" idx="2"/>
          </p:nvPr>
        </p:nvSpPr>
        <p:spPr>
          <a:xfrm>
            <a:off x="840000" y="2057400"/>
            <a:ext cx="2739019" cy="3811588"/>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chemeClr val="lt2"/>
              </a:buClr>
              <a:buSzPts val="1600"/>
              <a:buFont typeface="Arial"/>
              <a:buNone/>
              <a:defRPr sz="1200" b="0" i="0" u="none" strike="noStrike" cap="none">
                <a:solidFill>
                  <a:schemeClr val="lt2"/>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9pPr>
          </a:lstStyle>
          <a:p>
            <a:endParaRPr/>
          </a:p>
        </p:txBody>
      </p:sp>
      <p:sp>
        <p:nvSpPr>
          <p:cNvPr id="58" name="Shape 5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59" name="Shape 5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60" name="Shape 6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40057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EDEDED"/>
              </a:buClr>
              <a:buSzPts val="3200"/>
              <a:buFont typeface="Corbel"/>
              <a:buNone/>
              <a:defRPr sz="240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63" name="Shape 63"/>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rgbClr val="EDEDED"/>
              </a:buClr>
              <a:buSzPts val="3200"/>
              <a:buFont typeface="Arial"/>
              <a:buNone/>
              <a:defRPr sz="2400" b="0" i="0" u="none" strike="noStrike" cap="none">
                <a:solidFill>
                  <a:srgbClr val="EDEDED"/>
                </a:solidFill>
                <a:latin typeface="Corbel"/>
                <a:ea typeface="Corbel"/>
                <a:cs typeface="Corbel"/>
                <a:sym typeface="Corbel"/>
              </a:defRPr>
            </a:lvl1pPr>
            <a:lvl2pPr marR="0" lvl="1" algn="l" rtl="0">
              <a:lnSpc>
                <a:spcPct val="90000"/>
              </a:lnSpc>
              <a:spcBef>
                <a:spcPts val="375"/>
              </a:spcBef>
              <a:spcAft>
                <a:spcPts val="0"/>
              </a:spcAft>
              <a:buClr>
                <a:srgbClr val="EDEDED"/>
              </a:buClr>
              <a:buSzPts val="2800"/>
              <a:buFont typeface="Arial"/>
              <a:buNone/>
              <a:defRPr sz="2100" b="0" i="0" u="none" strike="noStrike" cap="none">
                <a:solidFill>
                  <a:srgbClr val="EDEDED"/>
                </a:solidFill>
                <a:latin typeface="Corbel"/>
                <a:ea typeface="Corbel"/>
                <a:cs typeface="Corbel"/>
                <a:sym typeface="Corbel"/>
              </a:defRPr>
            </a:lvl2pPr>
            <a:lvl3pPr marR="0" lvl="2" algn="l" rtl="0">
              <a:lnSpc>
                <a:spcPct val="90000"/>
              </a:lnSpc>
              <a:spcBef>
                <a:spcPts val="375"/>
              </a:spcBef>
              <a:spcAft>
                <a:spcPts val="0"/>
              </a:spcAft>
              <a:buClr>
                <a:srgbClr val="EDEDED"/>
              </a:buClr>
              <a:buSzPts val="2400"/>
              <a:buFont typeface="Arial"/>
              <a:buNone/>
              <a:defRPr sz="1800" b="0" i="0" u="none" strike="noStrike" cap="none">
                <a:solidFill>
                  <a:srgbClr val="EDEDED"/>
                </a:solidFill>
                <a:latin typeface="Corbel"/>
                <a:ea typeface="Corbel"/>
                <a:cs typeface="Corbel"/>
                <a:sym typeface="Corbel"/>
              </a:defRPr>
            </a:lvl3pPr>
            <a:lvl4pPr marR="0" lvl="3" algn="l" rtl="0">
              <a:lnSpc>
                <a:spcPct val="90000"/>
              </a:lnSpc>
              <a:spcBef>
                <a:spcPts val="375"/>
              </a:spcBef>
              <a:spcAft>
                <a:spcPts val="0"/>
              </a:spcAft>
              <a:buClr>
                <a:srgbClr val="EDEDED"/>
              </a:buClr>
              <a:buSzPts val="2000"/>
              <a:buFont typeface="Arial"/>
              <a:buNone/>
              <a:defRPr sz="1500" b="0" i="0" u="none" strike="noStrike" cap="none">
                <a:solidFill>
                  <a:srgbClr val="EDEDED"/>
                </a:solidFill>
                <a:latin typeface="Corbel"/>
                <a:ea typeface="Corbel"/>
                <a:cs typeface="Corbel"/>
                <a:sym typeface="Corbel"/>
              </a:defRPr>
            </a:lvl4pPr>
            <a:lvl5pPr marR="0" lvl="4" algn="l" rtl="0">
              <a:lnSpc>
                <a:spcPct val="90000"/>
              </a:lnSpc>
              <a:spcBef>
                <a:spcPts val="375"/>
              </a:spcBef>
              <a:spcAft>
                <a:spcPts val="0"/>
              </a:spcAft>
              <a:buClr>
                <a:srgbClr val="EDEDED"/>
              </a:buClr>
              <a:buSzPts val="2000"/>
              <a:buFont typeface="Arial"/>
              <a:buNone/>
              <a:defRPr sz="1500" b="0" i="0" u="none" strike="noStrike" cap="none">
                <a:solidFill>
                  <a:srgbClr val="EDEDED"/>
                </a:solidFill>
                <a:latin typeface="Corbel"/>
                <a:ea typeface="Corbel"/>
                <a:cs typeface="Corbel"/>
                <a:sym typeface="Corbel"/>
              </a:defRPr>
            </a:lvl5pPr>
            <a:lvl6pPr marR="0" lvl="5"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orbel"/>
                <a:ea typeface="Corbel"/>
                <a:cs typeface="Corbel"/>
                <a:sym typeface="Corbel"/>
              </a:defRPr>
            </a:lvl6pPr>
            <a:lvl7pPr marR="0" lvl="6"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orbel"/>
                <a:ea typeface="Corbel"/>
                <a:cs typeface="Corbel"/>
                <a:sym typeface="Corbel"/>
              </a:defRPr>
            </a:lvl7pPr>
            <a:lvl8pPr marR="0" lvl="7"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orbel"/>
                <a:ea typeface="Corbel"/>
                <a:cs typeface="Corbel"/>
                <a:sym typeface="Corbel"/>
              </a:defRPr>
            </a:lvl8pPr>
            <a:lvl9pPr marR="0" lvl="8"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orbel"/>
                <a:ea typeface="Corbel"/>
                <a:cs typeface="Corbel"/>
                <a:sym typeface="Corbel"/>
              </a:defRPr>
            </a:lvl9pPr>
          </a:lstStyle>
          <a:p>
            <a:endParaRPr/>
          </a:p>
        </p:txBody>
      </p:sp>
      <p:sp>
        <p:nvSpPr>
          <p:cNvPr id="64" name="Shape 64"/>
          <p:cNvSpPr txBox="1">
            <a:spLocks noGrp="1"/>
          </p:cNvSpPr>
          <p:nvPr>
            <p:ph type="body" idx="1"/>
          </p:nvPr>
        </p:nvSpPr>
        <p:spPr>
          <a:xfrm>
            <a:off x="840000" y="2057400"/>
            <a:ext cx="2739019" cy="3811588"/>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chemeClr val="lt2"/>
              </a:buClr>
              <a:buSzPts val="1600"/>
              <a:buFont typeface="Arial"/>
              <a:buNone/>
              <a:defRPr sz="1200" b="0" i="0" u="none" strike="noStrike" cap="none">
                <a:solidFill>
                  <a:schemeClr val="lt2"/>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9pPr>
          </a:lstStyle>
          <a:p>
            <a:endParaRPr/>
          </a:p>
        </p:txBody>
      </p:sp>
      <p:sp>
        <p:nvSpPr>
          <p:cNvPr id="65" name="Shape 6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66" name="Shape 6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67" name="Shape 6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821212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29841" y="4367161"/>
            <a:ext cx="7886700" cy="819355"/>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EDEDED"/>
              </a:buClr>
              <a:buSzPts val="3200"/>
              <a:buFont typeface="Corbel"/>
              <a:buNone/>
              <a:defRPr sz="240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70" name="Shape 70"/>
          <p:cNvSpPr>
            <a:spLocks noGrp="1"/>
          </p:cNvSpPr>
          <p:nvPr>
            <p:ph type="pic" idx="2"/>
          </p:nvPr>
        </p:nvSpPr>
        <p:spPr>
          <a:xfrm>
            <a:off x="629841" y="987426"/>
            <a:ext cx="7886700" cy="3379735"/>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rgbClr val="EDEDED"/>
              </a:buClr>
              <a:buSzPts val="3200"/>
              <a:buFont typeface="Arial"/>
              <a:buNone/>
              <a:defRPr sz="2400" b="0" i="0" u="none" strike="noStrike" cap="none">
                <a:solidFill>
                  <a:srgbClr val="EDEDED"/>
                </a:solidFill>
                <a:latin typeface="Corbel"/>
                <a:ea typeface="Corbel"/>
                <a:cs typeface="Corbel"/>
                <a:sym typeface="Corbel"/>
              </a:defRPr>
            </a:lvl1pPr>
            <a:lvl2pPr marR="0" lvl="1" algn="l" rtl="0">
              <a:lnSpc>
                <a:spcPct val="90000"/>
              </a:lnSpc>
              <a:spcBef>
                <a:spcPts val="375"/>
              </a:spcBef>
              <a:spcAft>
                <a:spcPts val="0"/>
              </a:spcAft>
              <a:buClr>
                <a:srgbClr val="EDEDED"/>
              </a:buClr>
              <a:buSzPts val="2800"/>
              <a:buFont typeface="Arial"/>
              <a:buNone/>
              <a:defRPr sz="2100" b="0" i="0" u="none" strike="noStrike" cap="none">
                <a:solidFill>
                  <a:srgbClr val="EDEDED"/>
                </a:solidFill>
                <a:latin typeface="Corbel"/>
                <a:ea typeface="Corbel"/>
                <a:cs typeface="Corbel"/>
                <a:sym typeface="Corbel"/>
              </a:defRPr>
            </a:lvl2pPr>
            <a:lvl3pPr marR="0" lvl="2" algn="l" rtl="0">
              <a:lnSpc>
                <a:spcPct val="90000"/>
              </a:lnSpc>
              <a:spcBef>
                <a:spcPts val="375"/>
              </a:spcBef>
              <a:spcAft>
                <a:spcPts val="0"/>
              </a:spcAft>
              <a:buClr>
                <a:srgbClr val="EDEDED"/>
              </a:buClr>
              <a:buSzPts val="2400"/>
              <a:buFont typeface="Arial"/>
              <a:buNone/>
              <a:defRPr sz="1800" b="0" i="0" u="none" strike="noStrike" cap="none">
                <a:solidFill>
                  <a:srgbClr val="EDEDED"/>
                </a:solidFill>
                <a:latin typeface="Corbel"/>
                <a:ea typeface="Corbel"/>
                <a:cs typeface="Corbel"/>
                <a:sym typeface="Corbel"/>
              </a:defRPr>
            </a:lvl3pPr>
            <a:lvl4pPr marR="0" lvl="3" algn="l" rtl="0">
              <a:lnSpc>
                <a:spcPct val="90000"/>
              </a:lnSpc>
              <a:spcBef>
                <a:spcPts val="375"/>
              </a:spcBef>
              <a:spcAft>
                <a:spcPts val="0"/>
              </a:spcAft>
              <a:buClr>
                <a:srgbClr val="EDEDED"/>
              </a:buClr>
              <a:buSzPts val="2000"/>
              <a:buFont typeface="Arial"/>
              <a:buNone/>
              <a:defRPr sz="1500" b="0" i="0" u="none" strike="noStrike" cap="none">
                <a:solidFill>
                  <a:srgbClr val="EDEDED"/>
                </a:solidFill>
                <a:latin typeface="Corbel"/>
                <a:ea typeface="Corbel"/>
                <a:cs typeface="Corbel"/>
                <a:sym typeface="Corbel"/>
              </a:defRPr>
            </a:lvl4pPr>
            <a:lvl5pPr marR="0" lvl="4" algn="l" rtl="0">
              <a:lnSpc>
                <a:spcPct val="90000"/>
              </a:lnSpc>
              <a:spcBef>
                <a:spcPts val="375"/>
              </a:spcBef>
              <a:spcAft>
                <a:spcPts val="0"/>
              </a:spcAft>
              <a:buClr>
                <a:srgbClr val="EDEDED"/>
              </a:buClr>
              <a:buSzPts val="2000"/>
              <a:buFont typeface="Arial"/>
              <a:buNone/>
              <a:defRPr sz="1500" b="0" i="0" u="none" strike="noStrike" cap="none">
                <a:solidFill>
                  <a:srgbClr val="EDEDED"/>
                </a:solidFill>
                <a:latin typeface="Corbel"/>
                <a:ea typeface="Corbel"/>
                <a:cs typeface="Corbel"/>
                <a:sym typeface="Corbel"/>
              </a:defRPr>
            </a:lvl5pPr>
            <a:lvl6pPr marR="0" lvl="5"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orbel"/>
                <a:ea typeface="Corbel"/>
                <a:cs typeface="Corbel"/>
                <a:sym typeface="Corbel"/>
              </a:defRPr>
            </a:lvl6pPr>
            <a:lvl7pPr marR="0" lvl="6"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orbel"/>
                <a:ea typeface="Corbel"/>
                <a:cs typeface="Corbel"/>
                <a:sym typeface="Corbel"/>
              </a:defRPr>
            </a:lvl7pPr>
            <a:lvl8pPr marR="0" lvl="7"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orbel"/>
                <a:ea typeface="Corbel"/>
                <a:cs typeface="Corbel"/>
                <a:sym typeface="Corbel"/>
              </a:defRPr>
            </a:lvl8pPr>
            <a:lvl9pPr marR="0" lvl="8"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orbel"/>
                <a:ea typeface="Corbel"/>
                <a:cs typeface="Corbel"/>
                <a:sym typeface="Corbel"/>
              </a:defRPr>
            </a:lvl9pPr>
          </a:lstStyle>
          <a:p>
            <a:endParaRPr/>
          </a:p>
        </p:txBody>
      </p:sp>
      <p:sp>
        <p:nvSpPr>
          <p:cNvPr id="71" name="Shape 71"/>
          <p:cNvSpPr txBox="1">
            <a:spLocks noGrp="1"/>
          </p:cNvSpPr>
          <p:nvPr>
            <p:ph type="body" idx="1"/>
          </p:nvPr>
        </p:nvSpPr>
        <p:spPr>
          <a:xfrm>
            <a:off x="629841" y="5186516"/>
            <a:ext cx="7885509" cy="682472"/>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chemeClr val="lt2"/>
              </a:buClr>
              <a:buSzPts val="1600"/>
              <a:buFont typeface="Arial"/>
              <a:buNone/>
              <a:defRPr sz="1200" b="0" i="0" u="none" strike="noStrike" cap="none">
                <a:solidFill>
                  <a:schemeClr val="lt2"/>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9pPr>
          </a:lstStyle>
          <a:p>
            <a:endParaRPr/>
          </a:p>
        </p:txBody>
      </p:sp>
      <p:sp>
        <p:nvSpPr>
          <p:cNvPr id="72" name="Shape 7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73" name="Shape 7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74" name="Shape 7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6066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628650" y="365126"/>
            <a:ext cx="78867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98" name="Shape 98"/>
          <p:cNvSpPr txBox="1">
            <a:spLocks noGrp="1"/>
          </p:cNvSpPr>
          <p:nvPr>
            <p:ph type="body" idx="1"/>
          </p:nvPr>
        </p:nvSpPr>
        <p:spPr>
          <a:xfrm>
            <a:off x="628650" y="1825625"/>
            <a:ext cx="7886700" cy="4351338"/>
          </a:xfrm>
          <a:prstGeom prst="rect">
            <a:avLst/>
          </a:prstGeom>
          <a:noFill/>
          <a:ln>
            <a:noFill/>
          </a:ln>
        </p:spPr>
        <p:txBody>
          <a:bodyPr spcFirstLastPara="1" wrap="square" lIns="91425" tIns="91425" rIns="91425" bIns="91425" anchor="t" anchorCtr="0"/>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9" name="Shape 99"/>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00" name="Shape 100"/>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01" name="Shape 10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75453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629841" y="365125"/>
            <a:ext cx="7886700" cy="353434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EDEDED"/>
              </a:buClr>
              <a:buSzPts val="3200"/>
              <a:buFont typeface="Corbel"/>
              <a:buNone/>
              <a:defRPr sz="240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77" name="Shape 77"/>
          <p:cNvSpPr txBox="1">
            <a:spLocks noGrp="1"/>
          </p:cNvSpPr>
          <p:nvPr>
            <p:ph type="body" idx="1"/>
          </p:nvPr>
        </p:nvSpPr>
        <p:spPr>
          <a:xfrm>
            <a:off x="629841" y="4489399"/>
            <a:ext cx="7885509" cy="1501826"/>
          </a:xfrm>
          <a:prstGeom prst="rect">
            <a:avLst/>
          </a:prstGeom>
          <a:noFill/>
          <a:ln>
            <a:noFill/>
          </a:ln>
        </p:spPr>
        <p:txBody>
          <a:bodyPr spcFirstLastPara="1" wrap="square" lIns="91425" tIns="45700" rIns="91425" bIns="45700" anchor="ctr" anchorCtr="0"/>
          <a:lstStyle>
            <a:lvl1pPr marL="342900" marR="0" lvl="0" indent="-171450" algn="l" rtl="0">
              <a:lnSpc>
                <a:spcPct val="90000"/>
              </a:lnSpc>
              <a:spcBef>
                <a:spcPts val="750"/>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9pPr>
          </a:lstStyle>
          <a:p>
            <a:endParaRPr/>
          </a:p>
        </p:txBody>
      </p:sp>
      <p:sp>
        <p:nvSpPr>
          <p:cNvPr id="78" name="Shape 7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79" name="Shape 7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80" name="Shape 8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480908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1084659" y="365125"/>
            <a:ext cx="6977064" cy="299290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EDEDED"/>
              </a:buClr>
              <a:buSzPts val="4400"/>
              <a:buFont typeface="Corbel"/>
              <a:buNone/>
              <a:defRPr sz="330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83" name="Shape 83"/>
          <p:cNvSpPr txBox="1">
            <a:spLocks noGrp="1"/>
          </p:cNvSpPr>
          <p:nvPr>
            <p:ph type="body" idx="1"/>
          </p:nvPr>
        </p:nvSpPr>
        <p:spPr>
          <a:xfrm>
            <a:off x="1290484" y="3365557"/>
            <a:ext cx="6564224" cy="548968"/>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9pPr>
          </a:lstStyle>
          <a:p>
            <a:endParaRPr/>
          </a:p>
        </p:txBody>
      </p:sp>
      <p:sp>
        <p:nvSpPr>
          <p:cNvPr id="84" name="Shape 84"/>
          <p:cNvSpPr txBox="1">
            <a:spLocks noGrp="1"/>
          </p:cNvSpPr>
          <p:nvPr>
            <p:ph type="body" idx="2"/>
          </p:nvPr>
        </p:nvSpPr>
        <p:spPr>
          <a:xfrm>
            <a:off x="628650" y="4501729"/>
            <a:ext cx="7884318" cy="1489496"/>
          </a:xfrm>
          <a:prstGeom prst="rect">
            <a:avLst/>
          </a:prstGeom>
          <a:noFill/>
          <a:ln>
            <a:noFill/>
          </a:ln>
        </p:spPr>
        <p:txBody>
          <a:bodyPr spcFirstLastPara="1" wrap="square" lIns="91425" tIns="45700" rIns="91425" bIns="45700" anchor="ctr" anchorCtr="0"/>
          <a:lstStyle>
            <a:lvl1pPr marL="342900" marR="0" lvl="0" indent="-171450" algn="l" rtl="0">
              <a:lnSpc>
                <a:spcPct val="90000"/>
              </a:lnSpc>
              <a:spcBef>
                <a:spcPts val="750"/>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9pPr>
          </a:lstStyle>
          <a:p>
            <a:endParaRPr/>
          </a:p>
        </p:txBody>
      </p:sp>
      <p:sp>
        <p:nvSpPr>
          <p:cNvPr id="85" name="Shape 8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86" name="Shape 8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87" name="Shape 8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
        <p:nvSpPr>
          <p:cNvPr id="88" name="Shape 88"/>
          <p:cNvSpPr txBox="1"/>
          <p:nvPr/>
        </p:nvSpPr>
        <p:spPr>
          <a:xfrm>
            <a:off x="833283" y="786824"/>
            <a:ext cx="457200" cy="584776"/>
          </a:xfrm>
          <a:prstGeom prst="rect">
            <a:avLst/>
          </a:prstGeom>
          <a:noFill/>
          <a:ln>
            <a:noFill/>
          </a:ln>
        </p:spPr>
        <p:txBody>
          <a:bodyPr spcFirstLastPara="1" wrap="square" lIns="68569" tIns="34275" rIns="68569" bIns="34275" anchor="ctr" anchorCtr="0">
            <a:noAutofit/>
          </a:bodyPr>
          <a:lstStyle/>
          <a:p>
            <a:pPr marL="0" marR="0" lvl="0" indent="0" algn="l" rtl="0">
              <a:spcBef>
                <a:spcPts val="0"/>
              </a:spcBef>
              <a:spcAft>
                <a:spcPts val="0"/>
              </a:spcAft>
              <a:buClr>
                <a:schemeClr val="lt1"/>
              </a:buClr>
              <a:buSzPts val="8000"/>
              <a:buFont typeface="Corbel"/>
              <a:buNone/>
            </a:pPr>
            <a:r>
              <a:rPr lang="en-US" sz="6000" b="0" cap="none">
                <a:solidFill>
                  <a:schemeClr val="lt1"/>
                </a:solidFill>
                <a:latin typeface="Corbel"/>
                <a:ea typeface="Corbel"/>
                <a:cs typeface="Corbel"/>
                <a:sym typeface="Corbel"/>
              </a:rPr>
              <a:t>“</a:t>
            </a:r>
            <a:endParaRPr sz="1350"/>
          </a:p>
        </p:txBody>
      </p:sp>
      <p:sp>
        <p:nvSpPr>
          <p:cNvPr id="89" name="Shape 89"/>
          <p:cNvSpPr txBox="1"/>
          <p:nvPr/>
        </p:nvSpPr>
        <p:spPr>
          <a:xfrm>
            <a:off x="7828359" y="2743200"/>
            <a:ext cx="457200" cy="584776"/>
          </a:xfrm>
          <a:prstGeom prst="rect">
            <a:avLst/>
          </a:prstGeom>
          <a:noFill/>
          <a:ln>
            <a:noFill/>
          </a:ln>
        </p:spPr>
        <p:txBody>
          <a:bodyPr spcFirstLastPara="1" wrap="square" lIns="68569" tIns="34275" rIns="68569" bIns="34275" anchor="ctr" anchorCtr="0">
            <a:noAutofit/>
          </a:bodyPr>
          <a:lstStyle/>
          <a:p>
            <a:pPr marL="0" marR="0" lvl="0" indent="0" algn="r" rtl="0">
              <a:spcBef>
                <a:spcPts val="0"/>
              </a:spcBef>
              <a:spcAft>
                <a:spcPts val="0"/>
              </a:spcAft>
              <a:buClr>
                <a:schemeClr val="lt1"/>
              </a:buClr>
              <a:buSzPts val="8000"/>
              <a:buFont typeface="Corbel"/>
              <a:buNone/>
            </a:pPr>
            <a:r>
              <a:rPr lang="en-US" sz="6000" b="0" cap="none">
                <a:solidFill>
                  <a:schemeClr val="lt1"/>
                </a:solidFill>
                <a:latin typeface="Corbel"/>
                <a:ea typeface="Corbel"/>
                <a:cs typeface="Corbel"/>
                <a:sym typeface="Corbel"/>
              </a:rPr>
              <a:t>”</a:t>
            </a:r>
            <a:endParaRPr sz="1350"/>
          </a:p>
        </p:txBody>
      </p:sp>
    </p:spTree>
    <p:extLst>
      <p:ext uri="{BB962C8B-B14F-4D97-AF65-F5344CB8AC3E}">
        <p14:creationId xmlns:p14="http://schemas.microsoft.com/office/powerpoint/2010/main" val="13209647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629841" y="2326968"/>
            <a:ext cx="7886700" cy="2511835"/>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EDEDED"/>
              </a:buClr>
              <a:buSzPts val="5400"/>
              <a:buFont typeface="Corbel"/>
              <a:buNone/>
              <a:defRPr sz="405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92" name="Shape 92"/>
          <p:cNvSpPr txBox="1">
            <a:spLocks noGrp="1"/>
          </p:cNvSpPr>
          <p:nvPr>
            <p:ph type="body" idx="1"/>
          </p:nvPr>
        </p:nvSpPr>
        <p:spPr>
          <a:xfrm>
            <a:off x="629841" y="4850581"/>
            <a:ext cx="7885509" cy="1140644"/>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9pPr>
          </a:lstStyle>
          <a:p>
            <a:endParaRPr/>
          </a:p>
        </p:txBody>
      </p:sp>
      <p:sp>
        <p:nvSpPr>
          <p:cNvPr id="93" name="Shape 9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94" name="Shape 9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95" name="Shape 9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731715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EDEDED"/>
              </a:buClr>
              <a:buSzPts val="5400"/>
              <a:buFont typeface="Corbel"/>
              <a:buNone/>
              <a:defRPr sz="405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98" name="Shape 98"/>
          <p:cNvSpPr txBox="1">
            <a:spLocks noGrp="1"/>
          </p:cNvSpPr>
          <p:nvPr>
            <p:ph type="body" idx="1"/>
          </p:nvPr>
        </p:nvSpPr>
        <p:spPr>
          <a:xfrm>
            <a:off x="1002961" y="1885950"/>
            <a:ext cx="2210150" cy="576262"/>
          </a:xfrm>
          <a:prstGeom prst="rect">
            <a:avLst/>
          </a:prstGeom>
          <a:noFill/>
          <a:ln>
            <a:noFill/>
          </a:ln>
        </p:spPr>
        <p:txBody>
          <a:bodyPr spcFirstLastPara="1" wrap="square" lIns="91425" tIns="45700" rIns="91425" bIns="45700" anchor="b" anchorCtr="0"/>
          <a:lstStyle>
            <a:lvl1pPr marL="342900" marR="0" lvl="0" indent="-171450" algn="l" rtl="0">
              <a:lnSpc>
                <a:spcPct val="90000"/>
              </a:lnSpc>
              <a:spcBef>
                <a:spcPts val="750"/>
              </a:spcBef>
              <a:spcAft>
                <a:spcPts val="0"/>
              </a:spcAft>
              <a:buClr>
                <a:schemeClr val="lt2"/>
              </a:buClr>
              <a:buSzPts val="2400"/>
              <a:buFont typeface="Arial"/>
              <a:buNone/>
              <a:defRPr sz="1800" b="0" i="0" u="none" strike="noStrike" cap="none">
                <a:solidFill>
                  <a:schemeClr val="lt2"/>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2000"/>
              <a:buFont typeface="Arial"/>
              <a:buNone/>
              <a:defRPr sz="1500" b="1"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800"/>
              <a:buFont typeface="Arial"/>
              <a:buNone/>
              <a:defRPr sz="1350" b="1"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600"/>
              <a:buFont typeface="Arial"/>
              <a:buNone/>
              <a:defRPr sz="1200" b="1"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600"/>
              <a:buFont typeface="Arial"/>
              <a:buNone/>
              <a:defRPr sz="1200" b="1"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9pPr>
          </a:lstStyle>
          <a:p>
            <a:endParaRPr/>
          </a:p>
        </p:txBody>
      </p:sp>
      <p:sp>
        <p:nvSpPr>
          <p:cNvPr id="99" name="Shape 99"/>
          <p:cNvSpPr txBox="1">
            <a:spLocks noGrp="1"/>
          </p:cNvSpPr>
          <p:nvPr>
            <p:ph type="body" idx="2"/>
          </p:nvPr>
        </p:nvSpPr>
        <p:spPr>
          <a:xfrm>
            <a:off x="1017598" y="2571750"/>
            <a:ext cx="2195513" cy="3589338"/>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9pPr>
          </a:lstStyle>
          <a:p>
            <a:endParaRPr/>
          </a:p>
        </p:txBody>
      </p:sp>
      <p:sp>
        <p:nvSpPr>
          <p:cNvPr id="100" name="Shape 100"/>
          <p:cNvSpPr txBox="1">
            <a:spLocks noGrp="1"/>
          </p:cNvSpPr>
          <p:nvPr>
            <p:ph type="body" idx="3"/>
          </p:nvPr>
        </p:nvSpPr>
        <p:spPr>
          <a:xfrm>
            <a:off x="3440996" y="1885950"/>
            <a:ext cx="2202181" cy="576262"/>
          </a:xfrm>
          <a:prstGeom prst="rect">
            <a:avLst/>
          </a:prstGeom>
          <a:noFill/>
          <a:ln>
            <a:noFill/>
          </a:ln>
        </p:spPr>
        <p:txBody>
          <a:bodyPr spcFirstLastPara="1" wrap="square" lIns="91425" tIns="45700" rIns="91425" bIns="45700" anchor="b" anchorCtr="0"/>
          <a:lstStyle>
            <a:lvl1pPr marL="342900" marR="0" lvl="0" indent="-171450" algn="l" rtl="0">
              <a:lnSpc>
                <a:spcPct val="90000"/>
              </a:lnSpc>
              <a:spcBef>
                <a:spcPts val="750"/>
              </a:spcBef>
              <a:spcAft>
                <a:spcPts val="0"/>
              </a:spcAft>
              <a:buClr>
                <a:schemeClr val="lt2"/>
              </a:buClr>
              <a:buSzPts val="2400"/>
              <a:buFont typeface="Arial"/>
              <a:buNone/>
              <a:defRPr sz="1800" b="0" i="0" u="none" strike="noStrike" cap="none">
                <a:solidFill>
                  <a:schemeClr val="lt2"/>
                </a:solidFill>
                <a:latin typeface="Corbel"/>
                <a:ea typeface="Corbel"/>
                <a:cs typeface="Corbel"/>
                <a:sym typeface="Corbel"/>
              </a:defRPr>
            </a:lvl1pPr>
            <a:lvl2pPr marL="685800" marR="0" lvl="1" indent="-285750" algn="l" rtl="0">
              <a:lnSpc>
                <a:spcPct val="90000"/>
              </a:lnSpc>
              <a:spcBef>
                <a:spcPts val="375"/>
              </a:spcBef>
              <a:spcAft>
                <a:spcPts val="0"/>
              </a:spcAft>
              <a:buClr>
                <a:srgbClr val="EDEDED"/>
              </a:buClr>
              <a:buSzPts val="2400"/>
              <a:buFont typeface="Arial"/>
              <a:buChar char="•"/>
              <a:defRPr sz="1800" b="0" i="0" u="none" strike="noStrike" cap="none">
                <a:solidFill>
                  <a:srgbClr val="EDEDED"/>
                </a:solidFill>
                <a:latin typeface="Corbel"/>
                <a:ea typeface="Corbel"/>
                <a:cs typeface="Corbel"/>
                <a:sym typeface="Corbel"/>
              </a:defRPr>
            </a:lvl2pPr>
            <a:lvl3pPr marL="1028700" marR="0" lvl="2" indent="-266700" algn="l" rtl="0">
              <a:lnSpc>
                <a:spcPct val="90000"/>
              </a:lnSpc>
              <a:spcBef>
                <a:spcPts val="375"/>
              </a:spcBef>
              <a:spcAft>
                <a:spcPts val="0"/>
              </a:spcAft>
              <a:buClr>
                <a:srgbClr val="EDEDED"/>
              </a:buClr>
              <a:buSzPts val="2000"/>
              <a:buFont typeface="Arial"/>
              <a:buChar char="•"/>
              <a:defRPr sz="1500" b="0" i="0" u="none" strike="noStrike" cap="none">
                <a:solidFill>
                  <a:srgbClr val="EDEDED"/>
                </a:solidFill>
                <a:latin typeface="Corbel"/>
                <a:ea typeface="Corbel"/>
                <a:cs typeface="Corbel"/>
                <a:sym typeface="Corbel"/>
              </a:defRPr>
            </a:lvl3pPr>
            <a:lvl4pPr marL="1371600" marR="0" lvl="3"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4pPr>
            <a:lvl5pPr marL="1714500" marR="0" lvl="4"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5pPr>
            <a:lvl6pPr marL="2057400" marR="0" lvl="5"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6pPr>
            <a:lvl7pPr marL="2400300" marR="0" lvl="6"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7pPr>
            <a:lvl8pPr marL="2743200" marR="0" lvl="7"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8pPr>
            <a:lvl9pPr marL="3086100" marR="0" lvl="8"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101" name="Shape 101"/>
          <p:cNvSpPr txBox="1">
            <a:spLocks noGrp="1"/>
          </p:cNvSpPr>
          <p:nvPr>
            <p:ph type="body" idx="4"/>
          </p:nvPr>
        </p:nvSpPr>
        <p:spPr>
          <a:xfrm>
            <a:off x="3433081" y="2571750"/>
            <a:ext cx="2210096" cy="3589338"/>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9pPr>
          </a:lstStyle>
          <a:p>
            <a:endParaRPr/>
          </a:p>
        </p:txBody>
      </p:sp>
      <p:sp>
        <p:nvSpPr>
          <p:cNvPr id="102" name="Shape 102"/>
          <p:cNvSpPr txBox="1">
            <a:spLocks noGrp="1"/>
          </p:cNvSpPr>
          <p:nvPr>
            <p:ph type="body" idx="5"/>
          </p:nvPr>
        </p:nvSpPr>
        <p:spPr>
          <a:xfrm>
            <a:off x="5871777" y="1885950"/>
            <a:ext cx="2199085" cy="576262"/>
          </a:xfrm>
          <a:prstGeom prst="rect">
            <a:avLst/>
          </a:prstGeom>
          <a:noFill/>
          <a:ln>
            <a:noFill/>
          </a:ln>
        </p:spPr>
        <p:txBody>
          <a:bodyPr spcFirstLastPara="1" wrap="square" lIns="91425" tIns="45700" rIns="91425" bIns="45700" anchor="b" anchorCtr="0"/>
          <a:lstStyle>
            <a:lvl1pPr marL="342900" marR="0" lvl="0" indent="-171450" algn="l" rtl="0">
              <a:lnSpc>
                <a:spcPct val="90000"/>
              </a:lnSpc>
              <a:spcBef>
                <a:spcPts val="750"/>
              </a:spcBef>
              <a:spcAft>
                <a:spcPts val="0"/>
              </a:spcAft>
              <a:buClr>
                <a:schemeClr val="lt2"/>
              </a:buClr>
              <a:buSzPts val="2400"/>
              <a:buFont typeface="Arial"/>
              <a:buNone/>
              <a:defRPr sz="1800" b="0" i="0" u="none" strike="noStrike" cap="none">
                <a:solidFill>
                  <a:schemeClr val="lt2"/>
                </a:solidFill>
                <a:latin typeface="Corbel"/>
                <a:ea typeface="Corbel"/>
                <a:cs typeface="Corbel"/>
                <a:sym typeface="Corbel"/>
              </a:defRPr>
            </a:lvl1pPr>
            <a:lvl2pPr marL="685800" marR="0" lvl="1" indent="-285750" algn="l" rtl="0">
              <a:lnSpc>
                <a:spcPct val="90000"/>
              </a:lnSpc>
              <a:spcBef>
                <a:spcPts val="375"/>
              </a:spcBef>
              <a:spcAft>
                <a:spcPts val="0"/>
              </a:spcAft>
              <a:buClr>
                <a:srgbClr val="EDEDED"/>
              </a:buClr>
              <a:buSzPts val="2400"/>
              <a:buFont typeface="Arial"/>
              <a:buChar char="•"/>
              <a:defRPr sz="1800" b="0" i="0" u="none" strike="noStrike" cap="none">
                <a:solidFill>
                  <a:srgbClr val="EDEDED"/>
                </a:solidFill>
                <a:latin typeface="Corbel"/>
                <a:ea typeface="Corbel"/>
                <a:cs typeface="Corbel"/>
                <a:sym typeface="Corbel"/>
              </a:defRPr>
            </a:lvl2pPr>
            <a:lvl3pPr marL="1028700" marR="0" lvl="2" indent="-266700" algn="l" rtl="0">
              <a:lnSpc>
                <a:spcPct val="90000"/>
              </a:lnSpc>
              <a:spcBef>
                <a:spcPts val="375"/>
              </a:spcBef>
              <a:spcAft>
                <a:spcPts val="0"/>
              </a:spcAft>
              <a:buClr>
                <a:srgbClr val="EDEDED"/>
              </a:buClr>
              <a:buSzPts val="2000"/>
              <a:buFont typeface="Arial"/>
              <a:buChar char="•"/>
              <a:defRPr sz="1500" b="0" i="0" u="none" strike="noStrike" cap="none">
                <a:solidFill>
                  <a:srgbClr val="EDEDED"/>
                </a:solidFill>
                <a:latin typeface="Corbel"/>
                <a:ea typeface="Corbel"/>
                <a:cs typeface="Corbel"/>
                <a:sym typeface="Corbel"/>
              </a:defRPr>
            </a:lvl3pPr>
            <a:lvl4pPr marL="1371600" marR="0" lvl="3"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4pPr>
            <a:lvl5pPr marL="1714500" marR="0" lvl="4"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5pPr>
            <a:lvl6pPr marL="2057400" marR="0" lvl="5"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6pPr>
            <a:lvl7pPr marL="2400300" marR="0" lvl="6"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7pPr>
            <a:lvl8pPr marL="2743200" marR="0" lvl="7"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8pPr>
            <a:lvl9pPr marL="3086100" marR="0" lvl="8"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103" name="Shape 103"/>
          <p:cNvSpPr txBox="1">
            <a:spLocks noGrp="1"/>
          </p:cNvSpPr>
          <p:nvPr>
            <p:ph type="body" idx="6"/>
          </p:nvPr>
        </p:nvSpPr>
        <p:spPr>
          <a:xfrm>
            <a:off x="5871777" y="2571750"/>
            <a:ext cx="2199085" cy="3589338"/>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9pPr>
          </a:lstStyle>
          <a:p>
            <a:endParaRPr/>
          </a:p>
        </p:txBody>
      </p:sp>
      <p:sp>
        <p:nvSpPr>
          <p:cNvPr id="104" name="Shape 10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105" name="Shape 10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106" name="Shape 10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784468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EDEDED"/>
              </a:buClr>
              <a:buSzPts val="5400"/>
              <a:buFont typeface="Corbel"/>
              <a:buNone/>
              <a:defRPr sz="405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09" name="Shape 109"/>
          <p:cNvSpPr txBox="1">
            <a:spLocks noGrp="1"/>
          </p:cNvSpPr>
          <p:nvPr>
            <p:ph type="body" idx="1"/>
          </p:nvPr>
        </p:nvSpPr>
        <p:spPr>
          <a:xfrm>
            <a:off x="999064" y="4297503"/>
            <a:ext cx="2205038" cy="576262"/>
          </a:xfrm>
          <a:prstGeom prst="rect">
            <a:avLst/>
          </a:prstGeom>
          <a:noFill/>
          <a:ln>
            <a:noFill/>
          </a:ln>
        </p:spPr>
        <p:txBody>
          <a:bodyPr spcFirstLastPara="1" wrap="square" lIns="91425" tIns="45700" rIns="91425" bIns="45700" anchor="b" anchorCtr="0"/>
          <a:lstStyle>
            <a:lvl1pPr marL="342900" marR="0" lvl="0" indent="-171450" algn="l" rtl="0">
              <a:lnSpc>
                <a:spcPct val="90000"/>
              </a:lnSpc>
              <a:spcBef>
                <a:spcPts val="750"/>
              </a:spcBef>
              <a:spcAft>
                <a:spcPts val="0"/>
              </a:spcAft>
              <a:buClr>
                <a:srgbClr val="EDEDED"/>
              </a:buClr>
              <a:buSzPts val="2400"/>
              <a:buFont typeface="Arial"/>
              <a:buNone/>
              <a:defRPr sz="180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2000"/>
              <a:buFont typeface="Arial"/>
              <a:buNone/>
              <a:defRPr sz="1500" b="1"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800"/>
              <a:buFont typeface="Arial"/>
              <a:buNone/>
              <a:defRPr sz="1350" b="1"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600"/>
              <a:buFont typeface="Arial"/>
              <a:buNone/>
              <a:defRPr sz="1200" b="1"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600"/>
              <a:buFont typeface="Arial"/>
              <a:buNone/>
              <a:defRPr sz="1200" b="1"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9pPr>
          </a:lstStyle>
          <a:p>
            <a:endParaRPr/>
          </a:p>
        </p:txBody>
      </p:sp>
      <p:sp>
        <p:nvSpPr>
          <p:cNvPr id="110" name="Shape 110"/>
          <p:cNvSpPr>
            <a:spLocks noGrp="1"/>
          </p:cNvSpPr>
          <p:nvPr>
            <p:ph type="pic" idx="2"/>
          </p:nvPr>
        </p:nvSpPr>
        <p:spPr>
          <a:xfrm>
            <a:off x="999064" y="2256354"/>
            <a:ext cx="2205038"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lnSpc>
                <a:spcPct val="90000"/>
              </a:lnSpc>
              <a:spcBef>
                <a:spcPts val="750"/>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1pPr>
            <a:lvl2pPr marR="0" lvl="1"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2pPr>
            <a:lvl3pPr marR="0" lvl="2"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3pPr>
            <a:lvl4pPr marR="0" lvl="3"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4pPr>
            <a:lvl5pPr marR="0" lvl="4"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5pPr>
            <a:lvl6pPr marR="0" lvl="5"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6pPr>
            <a:lvl7pPr marR="0" lvl="6"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7pPr>
            <a:lvl8pPr marR="0" lvl="7"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8pPr>
            <a:lvl9pPr marR="0" lvl="8"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9pPr>
          </a:lstStyle>
          <a:p>
            <a:endParaRPr/>
          </a:p>
        </p:txBody>
      </p:sp>
      <p:sp>
        <p:nvSpPr>
          <p:cNvPr id="111" name="Shape 111"/>
          <p:cNvSpPr txBox="1">
            <a:spLocks noGrp="1"/>
          </p:cNvSpPr>
          <p:nvPr>
            <p:ph type="body" idx="3"/>
          </p:nvPr>
        </p:nvSpPr>
        <p:spPr>
          <a:xfrm>
            <a:off x="999064" y="4873766"/>
            <a:ext cx="2205038" cy="659189"/>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9pPr>
          </a:lstStyle>
          <a:p>
            <a:endParaRPr/>
          </a:p>
        </p:txBody>
      </p:sp>
      <p:sp>
        <p:nvSpPr>
          <p:cNvPr id="112" name="Shape 112"/>
          <p:cNvSpPr txBox="1">
            <a:spLocks noGrp="1"/>
          </p:cNvSpPr>
          <p:nvPr>
            <p:ph type="body" idx="4"/>
          </p:nvPr>
        </p:nvSpPr>
        <p:spPr>
          <a:xfrm>
            <a:off x="3426748" y="4297503"/>
            <a:ext cx="2197894" cy="576262"/>
          </a:xfrm>
          <a:prstGeom prst="rect">
            <a:avLst/>
          </a:prstGeom>
          <a:noFill/>
          <a:ln>
            <a:noFill/>
          </a:ln>
        </p:spPr>
        <p:txBody>
          <a:bodyPr spcFirstLastPara="1" wrap="square" lIns="91425" tIns="45700" rIns="91425" bIns="45700" anchor="b" anchorCtr="0"/>
          <a:lstStyle>
            <a:lvl1pPr marL="342900" marR="0" lvl="0" indent="-171450" algn="l" rtl="0">
              <a:lnSpc>
                <a:spcPct val="90000"/>
              </a:lnSpc>
              <a:spcBef>
                <a:spcPts val="750"/>
              </a:spcBef>
              <a:spcAft>
                <a:spcPts val="0"/>
              </a:spcAft>
              <a:buClr>
                <a:srgbClr val="EDEDED"/>
              </a:buClr>
              <a:buSzPts val="2400"/>
              <a:buFont typeface="Arial"/>
              <a:buNone/>
              <a:defRPr sz="180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2000"/>
              <a:buFont typeface="Arial"/>
              <a:buNone/>
              <a:defRPr sz="1500" b="1"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800"/>
              <a:buFont typeface="Arial"/>
              <a:buNone/>
              <a:defRPr sz="1350" b="1"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600"/>
              <a:buFont typeface="Arial"/>
              <a:buNone/>
              <a:defRPr sz="1200" b="1"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600"/>
              <a:buFont typeface="Arial"/>
              <a:buNone/>
              <a:defRPr sz="1200" b="1"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9pPr>
          </a:lstStyle>
          <a:p>
            <a:endParaRPr/>
          </a:p>
        </p:txBody>
      </p:sp>
      <p:sp>
        <p:nvSpPr>
          <p:cNvPr id="113" name="Shape 113"/>
          <p:cNvSpPr>
            <a:spLocks noGrp="1"/>
          </p:cNvSpPr>
          <p:nvPr>
            <p:ph type="pic" idx="5"/>
          </p:nvPr>
        </p:nvSpPr>
        <p:spPr>
          <a:xfrm>
            <a:off x="3426747" y="2256354"/>
            <a:ext cx="2197894"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lnSpc>
                <a:spcPct val="90000"/>
              </a:lnSpc>
              <a:spcBef>
                <a:spcPts val="750"/>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1pPr>
            <a:lvl2pPr marR="0" lvl="1"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2pPr>
            <a:lvl3pPr marR="0" lvl="2"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3pPr>
            <a:lvl4pPr marR="0" lvl="3"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4pPr>
            <a:lvl5pPr marR="0" lvl="4"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5pPr>
            <a:lvl6pPr marR="0" lvl="5"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6pPr>
            <a:lvl7pPr marR="0" lvl="6"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7pPr>
            <a:lvl8pPr marR="0" lvl="7"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8pPr>
            <a:lvl9pPr marR="0" lvl="8"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9pPr>
          </a:lstStyle>
          <a:p>
            <a:endParaRPr/>
          </a:p>
        </p:txBody>
      </p:sp>
      <p:sp>
        <p:nvSpPr>
          <p:cNvPr id="114" name="Shape 114"/>
          <p:cNvSpPr txBox="1">
            <a:spLocks noGrp="1"/>
          </p:cNvSpPr>
          <p:nvPr>
            <p:ph type="body" idx="6"/>
          </p:nvPr>
        </p:nvSpPr>
        <p:spPr>
          <a:xfrm>
            <a:off x="3425733" y="4873765"/>
            <a:ext cx="2200805" cy="659189"/>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9pPr>
          </a:lstStyle>
          <a:p>
            <a:endParaRPr/>
          </a:p>
        </p:txBody>
      </p:sp>
      <p:sp>
        <p:nvSpPr>
          <p:cNvPr id="115" name="Shape 115"/>
          <p:cNvSpPr txBox="1">
            <a:spLocks noGrp="1"/>
          </p:cNvSpPr>
          <p:nvPr>
            <p:ph type="body" idx="7"/>
          </p:nvPr>
        </p:nvSpPr>
        <p:spPr>
          <a:xfrm>
            <a:off x="5853242" y="4297503"/>
            <a:ext cx="2199085" cy="576262"/>
          </a:xfrm>
          <a:prstGeom prst="rect">
            <a:avLst/>
          </a:prstGeom>
          <a:noFill/>
          <a:ln>
            <a:noFill/>
          </a:ln>
        </p:spPr>
        <p:txBody>
          <a:bodyPr spcFirstLastPara="1" wrap="square" lIns="91425" tIns="45700" rIns="91425" bIns="45700" anchor="b" anchorCtr="0"/>
          <a:lstStyle>
            <a:lvl1pPr marL="342900" marR="0" lvl="0" indent="-171450" algn="l" rtl="0">
              <a:lnSpc>
                <a:spcPct val="90000"/>
              </a:lnSpc>
              <a:spcBef>
                <a:spcPts val="750"/>
              </a:spcBef>
              <a:spcAft>
                <a:spcPts val="0"/>
              </a:spcAft>
              <a:buClr>
                <a:srgbClr val="EDEDED"/>
              </a:buClr>
              <a:buSzPts val="2400"/>
              <a:buFont typeface="Arial"/>
              <a:buNone/>
              <a:defRPr sz="180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2000"/>
              <a:buFont typeface="Arial"/>
              <a:buNone/>
              <a:defRPr sz="1500" b="1"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800"/>
              <a:buFont typeface="Arial"/>
              <a:buNone/>
              <a:defRPr sz="1350" b="1"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600"/>
              <a:buFont typeface="Arial"/>
              <a:buNone/>
              <a:defRPr sz="1200" b="1"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600"/>
              <a:buFont typeface="Arial"/>
              <a:buNone/>
              <a:defRPr sz="1200" b="1"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9pPr>
          </a:lstStyle>
          <a:p>
            <a:endParaRPr/>
          </a:p>
        </p:txBody>
      </p:sp>
      <p:sp>
        <p:nvSpPr>
          <p:cNvPr id="116" name="Shape 116"/>
          <p:cNvSpPr>
            <a:spLocks noGrp="1"/>
          </p:cNvSpPr>
          <p:nvPr>
            <p:ph type="pic" idx="8"/>
          </p:nvPr>
        </p:nvSpPr>
        <p:spPr>
          <a:xfrm>
            <a:off x="5853241" y="2256354"/>
            <a:ext cx="2199085"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lnSpc>
                <a:spcPct val="90000"/>
              </a:lnSpc>
              <a:spcBef>
                <a:spcPts val="750"/>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1pPr>
            <a:lvl2pPr marR="0" lvl="1"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2pPr>
            <a:lvl3pPr marR="0" lvl="2"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3pPr>
            <a:lvl4pPr marR="0" lvl="3"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4pPr>
            <a:lvl5pPr marR="0" lvl="4"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5pPr>
            <a:lvl6pPr marR="0" lvl="5"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6pPr>
            <a:lvl7pPr marR="0" lvl="6"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7pPr>
            <a:lvl8pPr marR="0" lvl="7"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8pPr>
            <a:lvl9pPr marR="0" lvl="8"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9pPr>
          </a:lstStyle>
          <a:p>
            <a:endParaRPr/>
          </a:p>
        </p:txBody>
      </p:sp>
      <p:sp>
        <p:nvSpPr>
          <p:cNvPr id="117" name="Shape 117"/>
          <p:cNvSpPr txBox="1">
            <a:spLocks noGrp="1"/>
          </p:cNvSpPr>
          <p:nvPr>
            <p:ph type="body" idx="9"/>
          </p:nvPr>
        </p:nvSpPr>
        <p:spPr>
          <a:xfrm>
            <a:off x="5853148" y="4873763"/>
            <a:ext cx="2201998" cy="659189"/>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9pPr>
          </a:lstStyle>
          <a:p>
            <a:endParaRPr/>
          </a:p>
        </p:txBody>
      </p:sp>
      <p:sp>
        <p:nvSpPr>
          <p:cNvPr id="118" name="Shape 11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119" name="Shape 11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120" name="Shape 12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06102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EDEDED"/>
              </a:buClr>
              <a:buSzPts val="5400"/>
              <a:buFont typeface="Corbel"/>
              <a:buNone/>
              <a:defRPr sz="405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23" name="Shape 123"/>
          <p:cNvSpPr txBox="1">
            <a:spLocks noGrp="1"/>
          </p:cNvSpPr>
          <p:nvPr>
            <p:ph type="body" idx="1"/>
          </p:nvPr>
        </p:nvSpPr>
        <p:spPr>
          <a:xfrm rot="5400000">
            <a:off x="2502006" y="163619"/>
            <a:ext cx="4351338" cy="7675350"/>
          </a:xfrm>
          <a:prstGeom prst="rect">
            <a:avLst/>
          </a:prstGeom>
          <a:noFill/>
          <a:ln>
            <a:noFill/>
          </a:ln>
        </p:spPr>
        <p:txBody>
          <a:bodyPr spcFirstLastPara="1" wrap="square" lIns="91425" tIns="45700" rIns="91425" bIns="45700" anchor="t" anchorCtr="0"/>
          <a:lstStyle>
            <a:lvl1pPr marL="342900" marR="0" lvl="0" indent="-304800" algn="l" rtl="0">
              <a:lnSpc>
                <a:spcPct val="90000"/>
              </a:lnSpc>
              <a:spcBef>
                <a:spcPts val="750"/>
              </a:spcBef>
              <a:spcAft>
                <a:spcPts val="0"/>
              </a:spcAft>
              <a:buClr>
                <a:srgbClr val="EDEDED"/>
              </a:buClr>
              <a:buSzPts val="2800"/>
              <a:buFont typeface="Arial"/>
              <a:buChar char="•"/>
              <a:defRPr sz="2100" b="0" i="0" u="none" strike="noStrike" cap="none">
                <a:solidFill>
                  <a:srgbClr val="EDEDED"/>
                </a:solidFill>
                <a:latin typeface="Corbel"/>
                <a:ea typeface="Corbel"/>
                <a:cs typeface="Corbel"/>
                <a:sym typeface="Corbel"/>
              </a:defRPr>
            </a:lvl1pPr>
            <a:lvl2pPr marL="685800" marR="0" lvl="1" indent="-285750" algn="l" rtl="0">
              <a:lnSpc>
                <a:spcPct val="90000"/>
              </a:lnSpc>
              <a:spcBef>
                <a:spcPts val="375"/>
              </a:spcBef>
              <a:spcAft>
                <a:spcPts val="0"/>
              </a:spcAft>
              <a:buClr>
                <a:srgbClr val="EDEDED"/>
              </a:buClr>
              <a:buSzPts val="2400"/>
              <a:buFont typeface="Arial"/>
              <a:buChar char="•"/>
              <a:defRPr sz="1800" b="0" i="0" u="none" strike="noStrike" cap="none">
                <a:solidFill>
                  <a:srgbClr val="EDEDED"/>
                </a:solidFill>
                <a:latin typeface="Corbel"/>
                <a:ea typeface="Corbel"/>
                <a:cs typeface="Corbel"/>
                <a:sym typeface="Corbel"/>
              </a:defRPr>
            </a:lvl2pPr>
            <a:lvl3pPr marL="1028700" marR="0" lvl="2" indent="-266700" algn="l" rtl="0">
              <a:lnSpc>
                <a:spcPct val="90000"/>
              </a:lnSpc>
              <a:spcBef>
                <a:spcPts val="375"/>
              </a:spcBef>
              <a:spcAft>
                <a:spcPts val="0"/>
              </a:spcAft>
              <a:buClr>
                <a:srgbClr val="EDEDED"/>
              </a:buClr>
              <a:buSzPts val="2000"/>
              <a:buFont typeface="Arial"/>
              <a:buChar char="•"/>
              <a:defRPr sz="1500" b="0" i="0" u="none" strike="noStrike" cap="none">
                <a:solidFill>
                  <a:srgbClr val="EDEDED"/>
                </a:solidFill>
                <a:latin typeface="Corbel"/>
                <a:ea typeface="Corbel"/>
                <a:cs typeface="Corbel"/>
                <a:sym typeface="Corbel"/>
              </a:defRPr>
            </a:lvl3pPr>
            <a:lvl4pPr marL="1371600" marR="0" lvl="3"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4pPr>
            <a:lvl5pPr marL="1714500" marR="0" lvl="4"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5pPr>
            <a:lvl6pPr marL="2057400" marR="0" lvl="5"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6pPr>
            <a:lvl7pPr marL="2400300" marR="0" lvl="6"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7pPr>
            <a:lvl8pPr marL="2743200" marR="0" lvl="7"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8pPr>
            <a:lvl9pPr marL="3086100" marR="0" lvl="8"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124" name="Shape 12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125" name="Shape 12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126" name="Shape 12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939281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EDEDED"/>
              </a:buClr>
              <a:buSzPts val="5400"/>
              <a:buFont typeface="Corbel"/>
              <a:buNone/>
              <a:defRPr sz="405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29" name="Shape 129"/>
          <p:cNvSpPr txBox="1">
            <a:spLocks noGrp="1"/>
          </p:cNvSpPr>
          <p:nvPr>
            <p:ph type="body" idx="1"/>
          </p:nvPr>
        </p:nvSpPr>
        <p:spPr>
          <a:xfrm rot="5400000">
            <a:off x="623094" y="370682"/>
            <a:ext cx="5811838" cy="5800725"/>
          </a:xfrm>
          <a:prstGeom prst="rect">
            <a:avLst/>
          </a:prstGeom>
          <a:noFill/>
          <a:ln>
            <a:noFill/>
          </a:ln>
        </p:spPr>
        <p:txBody>
          <a:bodyPr spcFirstLastPara="1" wrap="square" lIns="91425" tIns="45700" rIns="91425" bIns="45700" anchor="t" anchorCtr="0"/>
          <a:lstStyle>
            <a:lvl1pPr marL="342900" marR="0" lvl="0" indent="-304800" algn="l" rtl="0">
              <a:lnSpc>
                <a:spcPct val="90000"/>
              </a:lnSpc>
              <a:spcBef>
                <a:spcPts val="750"/>
              </a:spcBef>
              <a:spcAft>
                <a:spcPts val="0"/>
              </a:spcAft>
              <a:buClr>
                <a:srgbClr val="EDEDED"/>
              </a:buClr>
              <a:buSzPts val="2800"/>
              <a:buFont typeface="Arial"/>
              <a:buChar char="•"/>
              <a:defRPr sz="2100" b="0" i="0" u="none" strike="noStrike" cap="none">
                <a:solidFill>
                  <a:srgbClr val="EDEDED"/>
                </a:solidFill>
                <a:latin typeface="Corbel"/>
                <a:ea typeface="Corbel"/>
                <a:cs typeface="Corbel"/>
                <a:sym typeface="Corbel"/>
              </a:defRPr>
            </a:lvl1pPr>
            <a:lvl2pPr marL="685800" marR="0" lvl="1" indent="-285750" algn="l" rtl="0">
              <a:lnSpc>
                <a:spcPct val="90000"/>
              </a:lnSpc>
              <a:spcBef>
                <a:spcPts val="375"/>
              </a:spcBef>
              <a:spcAft>
                <a:spcPts val="0"/>
              </a:spcAft>
              <a:buClr>
                <a:srgbClr val="EDEDED"/>
              </a:buClr>
              <a:buSzPts val="2400"/>
              <a:buFont typeface="Arial"/>
              <a:buChar char="•"/>
              <a:defRPr sz="1800" b="0" i="0" u="none" strike="noStrike" cap="none">
                <a:solidFill>
                  <a:srgbClr val="EDEDED"/>
                </a:solidFill>
                <a:latin typeface="Corbel"/>
                <a:ea typeface="Corbel"/>
                <a:cs typeface="Corbel"/>
                <a:sym typeface="Corbel"/>
              </a:defRPr>
            </a:lvl2pPr>
            <a:lvl3pPr marL="1028700" marR="0" lvl="2" indent="-266700" algn="l" rtl="0">
              <a:lnSpc>
                <a:spcPct val="90000"/>
              </a:lnSpc>
              <a:spcBef>
                <a:spcPts val="375"/>
              </a:spcBef>
              <a:spcAft>
                <a:spcPts val="0"/>
              </a:spcAft>
              <a:buClr>
                <a:srgbClr val="EDEDED"/>
              </a:buClr>
              <a:buSzPts val="2000"/>
              <a:buFont typeface="Arial"/>
              <a:buChar char="•"/>
              <a:defRPr sz="1500" b="0" i="0" u="none" strike="noStrike" cap="none">
                <a:solidFill>
                  <a:srgbClr val="EDEDED"/>
                </a:solidFill>
                <a:latin typeface="Corbel"/>
                <a:ea typeface="Corbel"/>
                <a:cs typeface="Corbel"/>
                <a:sym typeface="Corbel"/>
              </a:defRPr>
            </a:lvl3pPr>
            <a:lvl4pPr marL="1371600" marR="0" lvl="3"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4pPr>
            <a:lvl5pPr marL="1714500" marR="0" lvl="4"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5pPr>
            <a:lvl6pPr marL="2057400" marR="0" lvl="5"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6pPr>
            <a:lvl7pPr marL="2400300" marR="0" lvl="6"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7pPr>
            <a:lvl8pPr marL="2743200" marR="0" lvl="7"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8pPr>
            <a:lvl9pPr marL="3086100" marR="0" lvl="8"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130" name="Shape 13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131" name="Shape 13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132" name="Shape 13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1394588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0567422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3646962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500837-0979-434C-BBAD-E67970713626}" type="datetimeFigureOut">
              <a:rPr lang="en-US" smtClean="0"/>
              <a:t>10/22/2018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306678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623888" y="1709739"/>
            <a:ext cx="78867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Calibri"/>
              <a:buNone/>
              <a:defRPr sz="45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04" name="Shape 104"/>
          <p:cNvSpPr txBox="1">
            <a:spLocks noGrp="1"/>
          </p:cNvSpPr>
          <p:nvPr>
            <p:ph type="body" idx="1"/>
          </p:nvPr>
        </p:nvSpPr>
        <p:spPr>
          <a:xfrm>
            <a:off x="623888" y="4589464"/>
            <a:ext cx="7886700" cy="1500187"/>
          </a:xfrm>
          <a:prstGeom prst="rect">
            <a:avLst/>
          </a:prstGeom>
          <a:noFill/>
          <a:ln>
            <a:noFill/>
          </a:ln>
        </p:spPr>
        <p:txBody>
          <a:bodyPr spcFirstLastPara="1" wrap="square" lIns="91425" tIns="91425" rIns="91425" bIns="91425" anchor="t" anchorCtr="0"/>
          <a:lstStyle>
            <a:lvl1pPr marL="342900" marR="0" lvl="0" indent="-171450" algn="l" rtl="0">
              <a:lnSpc>
                <a:spcPct val="90000"/>
              </a:lnSpc>
              <a:spcBef>
                <a:spcPts val="750"/>
              </a:spcBef>
              <a:spcAft>
                <a:spcPts val="0"/>
              </a:spcAft>
              <a:buClr>
                <a:srgbClr val="888888"/>
              </a:buClr>
              <a:buSzPts val="2400"/>
              <a:buFont typeface="Arial"/>
              <a:buNone/>
              <a:defRPr sz="1800" b="0" i="0" u="none" strike="noStrike" cap="none">
                <a:solidFill>
                  <a:srgbClr val="888888"/>
                </a:solidFill>
                <a:latin typeface="Calibri"/>
                <a:ea typeface="Calibri"/>
                <a:cs typeface="Calibri"/>
                <a:sym typeface="Calibri"/>
              </a:defRPr>
            </a:lvl1pPr>
            <a:lvl2pPr marL="685800" marR="0" lvl="1" indent="-171450" algn="l" rtl="0">
              <a:lnSpc>
                <a:spcPct val="90000"/>
              </a:lnSpc>
              <a:spcBef>
                <a:spcPts val="375"/>
              </a:spcBef>
              <a:spcAft>
                <a:spcPts val="0"/>
              </a:spcAft>
              <a:buClr>
                <a:srgbClr val="888888"/>
              </a:buClr>
              <a:buSzPts val="2000"/>
              <a:buFont typeface="Arial"/>
              <a:buNone/>
              <a:defRPr sz="1500" b="0" i="0" u="none" strike="noStrike" cap="none">
                <a:solidFill>
                  <a:srgbClr val="888888"/>
                </a:solidFill>
                <a:latin typeface="Calibri"/>
                <a:ea typeface="Calibri"/>
                <a:cs typeface="Calibri"/>
                <a:sym typeface="Calibri"/>
              </a:defRPr>
            </a:lvl2pPr>
            <a:lvl3pPr marL="1028700" marR="0" lvl="2" indent="-171450" algn="l" rtl="0">
              <a:lnSpc>
                <a:spcPct val="90000"/>
              </a:lnSpc>
              <a:spcBef>
                <a:spcPts val="375"/>
              </a:spcBef>
              <a:spcAft>
                <a:spcPts val="0"/>
              </a:spcAft>
              <a:buClr>
                <a:srgbClr val="888888"/>
              </a:buClr>
              <a:buSzPts val="1800"/>
              <a:buFont typeface="Arial"/>
              <a:buNone/>
              <a:defRPr sz="1350" b="0" i="0" u="none" strike="noStrike" cap="none">
                <a:solidFill>
                  <a:srgbClr val="888888"/>
                </a:solidFill>
                <a:latin typeface="Calibri"/>
                <a:ea typeface="Calibri"/>
                <a:cs typeface="Calibri"/>
                <a:sym typeface="Calibri"/>
              </a:defRPr>
            </a:lvl3pPr>
            <a:lvl4pPr marL="1371600" marR="0" lvl="3"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4pPr>
            <a:lvl5pPr marL="1714500" marR="0" lvl="4"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5pPr>
            <a:lvl6pPr marL="2057400" marR="0" lvl="5"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6pPr>
            <a:lvl7pPr marL="2400300" marR="0" lvl="6"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7pPr>
            <a:lvl8pPr marL="2743200" marR="0" lvl="7"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8pPr>
            <a:lvl9pPr marL="3086100" marR="0" lvl="8"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105" name="Shape 105"/>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07" name="Shape 10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697425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500837-0979-434C-BBAD-E67970713626}" type="datetimeFigureOut">
              <a:rPr lang="en-US" smtClean="0"/>
              <a:t>10/22/2018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6123656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500837-0979-434C-BBAD-E67970713626}" type="datetimeFigureOut">
              <a:rPr lang="en-US" smtClean="0"/>
              <a:t>10/22/2018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3427918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500837-0979-434C-BBAD-E67970713626}" type="datetimeFigureOut">
              <a:rPr lang="en-US" smtClean="0"/>
              <a:t>10/22/2018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2375429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BD500837-0979-434C-BBAD-E67970713626}" type="datetimeFigureOut">
              <a:rPr lang="en-US" smtClean="0"/>
              <a:t>10/22/2018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5417096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7556695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080540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391628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25441050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33834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347256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629841" y="365126"/>
            <a:ext cx="78867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17" name="Shape 117"/>
          <p:cNvSpPr txBox="1">
            <a:spLocks noGrp="1"/>
          </p:cNvSpPr>
          <p:nvPr>
            <p:ph type="body" idx="1"/>
          </p:nvPr>
        </p:nvSpPr>
        <p:spPr>
          <a:xfrm>
            <a:off x="629842" y="1681163"/>
            <a:ext cx="3868340" cy="823912"/>
          </a:xfrm>
          <a:prstGeom prst="rect">
            <a:avLst/>
          </a:prstGeom>
          <a:noFill/>
          <a:ln>
            <a:noFill/>
          </a:ln>
        </p:spPr>
        <p:txBody>
          <a:bodyPr spcFirstLastPara="1" wrap="square" lIns="91425" tIns="91425" rIns="91425" bIns="91425" anchor="b" anchorCtr="0"/>
          <a:lstStyle>
            <a:lvl1pPr marL="342900" marR="0" lvl="0" indent="-171450" algn="l" rtl="0">
              <a:lnSpc>
                <a:spcPct val="90000"/>
              </a:lnSpc>
              <a:spcBef>
                <a:spcPts val="75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dk1"/>
              </a:buClr>
              <a:buSzPts val="2000"/>
              <a:buFont typeface="Arial"/>
              <a:buNone/>
              <a:defRPr sz="1500" b="1"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dk1"/>
              </a:buClr>
              <a:buSzPts val="1800"/>
              <a:buFont typeface="Arial"/>
              <a:buNone/>
              <a:defRPr sz="1350" b="1"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body" idx="2"/>
          </p:nvPr>
        </p:nvSpPr>
        <p:spPr>
          <a:xfrm>
            <a:off x="629842" y="2505075"/>
            <a:ext cx="3868340" cy="3684588"/>
          </a:xfrm>
          <a:prstGeom prst="rect">
            <a:avLst/>
          </a:prstGeom>
          <a:noFill/>
          <a:ln>
            <a:noFill/>
          </a:ln>
        </p:spPr>
        <p:txBody>
          <a:bodyPr spcFirstLastPara="1" wrap="square" lIns="91425" tIns="91425" rIns="91425" bIns="91425" anchor="t" anchorCtr="0"/>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9" name="Shape 119"/>
          <p:cNvSpPr txBox="1">
            <a:spLocks noGrp="1"/>
          </p:cNvSpPr>
          <p:nvPr>
            <p:ph type="body" idx="3"/>
          </p:nvPr>
        </p:nvSpPr>
        <p:spPr>
          <a:xfrm>
            <a:off x="4629150" y="1681163"/>
            <a:ext cx="3887391" cy="823912"/>
          </a:xfrm>
          <a:prstGeom prst="rect">
            <a:avLst/>
          </a:prstGeom>
          <a:noFill/>
          <a:ln>
            <a:noFill/>
          </a:ln>
        </p:spPr>
        <p:txBody>
          <a:bodyPr spcFirstLastPara="1" wrap="square" lIns="91425" tIns="91425" rIns="91425" bIns="91425" anchor="b" anchorCtr="0"/>
          <a:lstStyle>
            <a:lvl1pPr marL="342900" marR="0" lvl="0" indent="-171450" algn="l" rtl="0">
              <a:lnSpc>
                <a:spcPct val="90000"/>
              </a:lnSpc>
              <a:spcBef>
                <a:spcPts val="75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dk1"/>
              </a:buClr>
              <a:buSzPts val="2000"/>
              <a:buFont typeface="Arial"/>
              <a:buNone/>
              <a:defRPr sz="1500" b="1"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dk1"/>
              </a:buClr>
              <a:buSzPts val="1800"/>
              <a:buFont typeface="Arial"/>
              <a:buNone/>
              <a:defRPr sz="1350" b="1"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20" name="Shape 120"/>
          <p:cNvSpPr txBox="1">
            <a:spLocks noGrp="1"/>
          </p:cNvSpPr>
          <p:nvPr>
            <p:ph type="body" idx="4"/>
          </p:nvPr>
        </p:nvSpPr>
        <p:spPr>
          <a:xfrm>
            <a:off x="4629150" y="2505075"/>
            <a:ext cx="3887391" cy="3684588"/>
          </a:xfrm>
          <a:prstGeom prst="rect">
            <a:avLst/>
          </a:prstGeom>
          <a:noFill/>
          <a:ln>
            <a:noFill/>
          </a:ln>
        </p:spPr>
        <p:txBody>
          <a:bodyPr spcFirstLastPara="1" wrap="square" lIns="91425" tIns="91425" rIns="91425" bIns="91425" anchor="t" anchorCtr="0"/>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1" name="Shape 121"/>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629859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D500837-0979-434C-BBAD-E67970713626}" type="datetimeFigureOut">
              <a:rPr lang="en-US" smtClean="0"/>
              <a:t>10/22/2018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6471919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D500837-0979-434C-BBAD-E67970713626}" type="datetimeFigureOut">
              <a:rPr lang="en-US" smtClean="0"/>
              <a:t>10/22/2018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449298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35722595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34906942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0B793F2D-D7A6-4CBA-AC44-C2C0D78E6345}" type="datetimeFigureOut">
              <a:rPr lang="en-US" smtClean="0"/>
              <a:t>10/22/2018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4F356-5431-42A9-9E45-8801E61ACB73}"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4216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793F2D-D7A6-4CBA-AC44-C2C0D78E6345}" type="datetimeFigureOut">
              <a:rPr lang="en-US" smtClean="0"/>
              <a:t>10/22/2018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4F356-5431-42A9-9E45-8801E61ACB73}" type="slidenum">
              <a:rPr lang="en-US" smtClean="0"/>
              <a:t>‹#›</a:t>
            </a:fld>
            <a:endParaRPr lang="en-US"/>
          </a:p>
        </p:txBody>
      </p:sp>
    </p:spTree>
    <p:extLst>
      <p:ext uri="{BB962C8B-B14F-4D97-AF65-F5344CB8AC3E}">
        <p14:creationId xmlns:p14="http://schemas.microsoft.com/office/powerpoint/2010/main" val="9863529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793F2D-D7A6-4CBA-AC44-C2C0D78E6345}" type="datetimeFigureOut">
              <a:rPr lang="en-US" smtClean="0"/>
              <a:t>10/22/2018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4F356-5431-42A9-9E45-8801E61ACB73}"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7355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793F2D-D7A6-4CBA-AC44-C2C0D78E6345}" type="datetimeFigureOut">
              <a:rPr lang="en-US" smtClean="0"/>
              <a:t>10/22/2018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C4F356-5431-42A9-9E45-8801E61ACB73}" type="slidenum">
              <a:rPr lang="en-US" smtClean="0"/>
              <a:t>‹#›</a:t>
            </a:fld>
            <a:endParaRPr lang="en-US"/>
          </a:p>
        </p:txBody>
      </p:sp>
    </p:spTree>
    <p:extLst>
      <p:ext uri="{BB962C8B-B14F-4D97-AF65-F5344CB8AC3E}">
        <p14:creationId xmlns:p14="http://schemas.microsoft.com/office/powerpoint/2010/main" val="9088509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793F2D-D7A6-4CBA-AC44-C2C0D78E6345}" type="datetimeFigureOut">
              <a:rPr lang="en-US" smtClean="0"/>
              <a:t>10/22/2018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4F356-5431-42A9-9E45-8801E61ACB73}" type="slidenum">
              <a:rPr lang="en-US" smtClean="0"/>
              <a:t>‹#›</a:t>
            </a:fld>
            <a:endParaRPr lang="en-US"/>
          </a:p>
        </p:txBody>
      </p:sp>
    </p:spTree>
    <p:extLst>
      <p:ext uri="{BB962C8B-B14F-4D97-AF65-F5344CB8AC3E}">
        <p14:creationId xmlns:p14="http://schemas.microsoft.com/office/powerpoint/2010/main" val="12619619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793F2D-D7A6-4CBA-AC44-C2C0D78E6345}" type="datetimeFigureOut">
              <a:rPr lang="en-US" smtClean="0"/>
              <a:t>10/22/2018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C4F356-5431-42A9-9E45-8801E61ACB73}" type="slidenum">
              <a:rPr lang="en-US" smtClean="0"/>
              <a:t>‹#›</a:t>
            </a:fld>
            <a:endParaRPr lang="en-US"/>
          </a:p>
        </p:txBody>
      </p:sp>
    </p:spTree>
    <p:extLst>
      <p:ext uri="{BB962C8B-B14F-4D97-AF65-F5344CB8AC3E}">
        <p14:creationId xmlns:p14="http://schemas.microsoft.com/office/powerpoint/2010/main" val="2673885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Shape 130"/>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1" name="Shape 131"/>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2" name="Shape 13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6310293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793F2D-D7A6-4CBA-AC44-C2C0D78E6345}" type="datetimeFigureOut">
              <a:rPr lang="en-US" smtClean="0"/>
              <a:t>10/22/2018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C4F356-5431-42A9-9E45-8801E61ACB73}" type="slidenum">
              <a:rPr lang="en-US" smtClean="0"/>
              <a:t>‹#›</a:t>
            </a:fld>
            <a:endParaRPr lang="en-US"/>
          </a:p>
        </p:txBody>
      </p:sp>
    </p:spTree>
    <p:extLst>
      <p:ext uri="{BB962C8B-B14F-4D97-AF65-F5344CB8AC3E}">
        <p14:creationId xmlns:p14="http://schemas.microsoft.com/office/powerpoint/2010/main" val="37963341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B793F2D-D7A6-4CBA-AC44-C2C0D78E6345}" type="datetimeFigureOut">
              <a:rPr lang="en-US" smtClean="0"/>
              <a:t>10/22/2018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C4F356-5431-42A9-9E45-8801E61ACB73}" type="slidenum">
              <a:rPr lang="en-US" smtClean="0"/>
              <a:t>‹#›</a:t>
            </a:fld>
            <a:endParaRPr lang="en-US"/>
          </a:p>
        </p:txBody>
      </p:sp>
    </p:spTree>
    <p:extLst>
      <p:ext uri="{BB962C8B-B14F-4D97-AF65-F5344CB8AC3E}">
        <p14:creationId xmlns:p14="http://schemas.microsoft.com/office/powerpoint/2010/main" val="42536403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B793F2D-D7A6-4CBA-AC44-C2C0D78E6345}" type="datetimeFigureOut">
              <a:rPr lang="en-US" smtClean="0"/>
              <a:t>10/22/2018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C4F356-5431-42A9-9E45-8801E61ACB73}"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256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793F2D-D7A6-4CBA-AC44-C2C0D78E6345}" type="datetimeFigureOut">
              <a:rPr lang="en-US" smtClean="0"/>
              <a:t>10/22/2018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4F356-5431-42A9-9E45-8801E61ACB73}" type="slidenum">
              <a:rPr lang="en-US" smtClean="0"/>
              <a:t>‹#›</a:t>
            </a:fld>
            <a:endParaRPr lang="en-US"/>
          </a:p>
        </p:txBody>
      </p:sp>
    </p:spTree>
    <p:extLst>
      <p:ext uri="{BB962C8B-B14F-4D97-AF65-F5344CB8AC3E}">
        <p14:creationId xmlns:p14="http://schemas.microsoft.com/office/powerpoint/2010/main" val="39652980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793F2D-D7A6-4CBA-AC44-C2C0D78E6345}" type="datetimeFigureOut">
              <a:rPr lang="en-US" smtClean="0"/>
              <a:t>10/22/2018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4F356-5431-42A9-9E45-8801E61ACB73}" type="slidenum">
              <a:rPr lang="en-US" smtClean="0"/>
              <a:t>‹#›</a:t>
            </a:fld>
            <a:endParaRPr lang="en-US"/>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822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629841" y="457200"/>
            <a:ext cx="2949178"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35" name="Shape 135"/>
          <p:cNvSpPr txBox="1">
            <a:spLocks noGrp="1"/>
          </p:cNvSpPr>
          <p:nvPr>
            <p:ph type="body" idx="1"/>
          </p:nvPr>
        </p:nvSpPr>
        <p:spPr>
          <a:xfrm>
            <a:off x="3887391" y="987426"/>
            <a:ext cx="4629150" cy="4873625"/>
          </a:xfrm>
          <a:prstGeom prst="rect">
            <a:avLst/>
          </a:prstGeom>
          <a:noFill/>
          <a:ln>
            <a:noFill/>
          </a:ln>
        </p:spPr>
        <p:txBody>
          <a:bodyPr spcFirstLastPara="1" wrap="square" lIns="91425" tIns="91425" rIns="91425" bIns="91425" anchor="t" anchorCtr="0"/>
          <a:lstStyle>
            <a:lvl1pPr marL="342900" marR="0" lvl="0" indent="-323850" algn="l" rtl="0">
              <a:lnSpc>
                <a:spcPct val="90000"/>
              </a:lnSpc>
              <a:spcBef>
                <a:spcPts val="750"/>
              </a:spcBef>
              <a:spcAft>
                <a:spcPts val="0"/>
              </a:spcAft>
              <a:buClr>
                <a:schemeClr val="dk1"/>
              </a:buClr>
              <a:buSzPts val="3200"/>
              <a:buFont typeface="Arial"/>
              <a:buChar char="•"/>
              <a:defRPr sz="2400" b="0" i="0" u="none" strike="noStrike" cap="none">
                <a:solidFill>
                  <a:schemeClr val="dk1"/>
                </a:solidFill>
                <a:latin typeface="Calibri"/>
                <a:ea typeface="Calibri"/>
                <a:cs typeface="Calibri"/>
                <a:sym typeface="Calibri"/>
              </a:defRPr>
            </a:lvl1pPr>
            <a:lvl2pPr marL="685800" marR="0" lvl="1" indent="-304800" algn="l" rtl="0">
              <a:lnSpc>
                <a:spcPct val="90000"/>
              </a:lnSpc>
              <a:spcBef>
                <a:spcPts val="375"/>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2pPr>
            <a:lvl3pPr marL="1028700" marR="0" lvl="2"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3pPr>
            <a:lvl4pPr marL="1371600" marR="0" lvl="3"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4pPr>
            <a:lvl5pPr marL="1714500" marR="0" lvl="4"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5pPr>
            <a:lvl6pPr marL="2057400" marR="0" lvl="5"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6pPr>
            <a:lvl7pPr marL="2400300" marR="0" lvl="6"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7pPr>
            <a:lvl8pPr marL="2743200" marR="0" lvl="7"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8pPr>
            <a:lvl9pPr marL="3086100" marR="0" lvl="8"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36" name="Shape 136"/>
          <p:cNvSpPr txBox="1">
            <a:spLocks noGrp="1"/>
          </p:cNvSpPr>
          <p:nvPr>
            <p:ph type="body" idx="2"/>
          </p:nvPr>
        </p:nvSpPr>
        <p:spPr>
          <a:xfrm>
            <a:off x="629841" y="2057400"/>
            <a:ext cx="2949178" cy="3811588"/>
          </a:xfrm>
          <a:prstGeom prst="rect">
            <a:avLst/>
          </a:prstGeom>
          <a:noFill/>
          <a:ln>
            <a:noFill/>
          </a:ln>
        </p:spPr>
        <p:txBody>
          <a:bodyPr spcFirstLastPara="1" wrap="square" lIns="91425" tIns="91425" rIns="91425" bIns="91425" anchor="t" anchorCtr="0"/>
          <a:lstStyle>
            <a:lvl1pPr marL="342900" marR="0" lvl="0" indent="-171450" algn="l" rtl="0">
              <a:lnSpc>
                <a:spcPct val="90000"/>
              </a:lnSpc>
              <a:spcBef>
                <a:spcPts val="750"/>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dk1"/>
              </a:buClr>
              <a:buSzPts val="1400"/>
              <a:buFont typeface="Arial"/>
              <a:buNone/>
              <a:defRPr sz="1050" b="0"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dk1"/>
              </a:buClr>
              <a:buSzPts val="1200"/>
              <a:buFont typeface="Arial"/>
              <a:buNone/>
              <a:defRPr sz="900" b="0"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137" name="Shape 137"/>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8" name="Shape 138"/>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9" name="Shape 13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97509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629841" y="457200"/>
            <a:ext cx="2949178"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42" name="Shape 142"/>
          <p:cNvSpPr>
            <a:spLocks noGrp="1"/>
          </p:cNvSpPr>
          <p:nvPr>
            <p:ph type="pic" idx="2"/>
          </p:nvPr>
        </p:nvSpPr>
        <p:spPr>
          <a:xfrm>
            <a:off x="3887391" y="987426"/>
            <a:ext cx="4629150" cy="4873625"/>
          </a:xfrm>
          <a:prstGeom prst="rect">
            <a:avLst/>
          </a:prstGeom>
          <a:noFill/>
          <a:ln>
            <a:noFill/>
          </a:ln>
        </p:spPr>
        <p:txBody>
          <a:bodyPr spcFirstLastPara="1" wrap="square" lIns="91425" tIns="91425" rIns="91425" bIns="91425" anchor="t" anchorCtr="0"/>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43" name="Shape 143"/>
          <p:cNvSpPr txBox="1">
            <a:spLocks noGrp="1"/>
          </p:cNvSpPr>
          <p:nvPr>
            <p:ph type="body" idx="1"/>
          </p:nvPr>
        </p:nvSpPr>
        <p:spPr>
          <a:xfrm>
            <a:off x="629841" y="2057400"/>
            <a:ext cx="2949178" cy="3811588"/>
          </a:xfrm>
          <a:prstGeom prst="rect">
            <a:avLst/>
          </a:prstGeom>
          <a:noFill/>
          <a:ln>
            <a:noFill/>
          </a:ln>
        </p:spPr>
        <p:txBody>
          <a:bodyPr spcFirstLastPara="1" wrap="square" lIns="91425" tIns="91425" rIns="91425" bIns="91425" anchor="t" anchorCtr="0"/>
          <a:lstStyle>
            <a:lvl1pPr marL="342900" marR="0" lvl="0" indent="-171450" algn="l" rtl="0">
              <a:lnSpc>
                <a:spcPct val="90000"/>
              </a:lnSpc>
              <a:spcBef>
                <a:spcPts val="750"/>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dk1"/>
              </a:buClr>
              <a:buSzPts val="1400"/>
              <a:buFont typeface="Arial"/>
              <a:buNone/>
              <a:defRPr sz="1050" b="0"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dk1"/>
              </a:buClr>
              <a:buSzPts val="1200"/>
              <a:buFont typeface="Arial"/>
              <a:buNone/>
              <a:defRPr sz="900" b="0"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144" name="Shape 144"/>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45" name="Shape 145"/>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46" name="Shape 14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32913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628650" y="365126"/>
            <a:ext cx="78867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49" name="Shape 149"/>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91425" rIns="91425" bIns="91425" anchor="t" anchorCtr="0"/>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0" name="Shape 150"/>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51" name="Shape 151"/>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52" name="Shape 15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74672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rot="5400000">
            <a:off x="4623594" y="2285207"/>
            <a:ext cx="5811838" cy="1971675"/>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55" name="Shape 155"/>
          <p:cNvSpPr txBox="1">
            <a:spLocks noGrp="1"/>
          </p:cNvSpPr>
          <p:nvPr>
            <p:ph type="body" idx="1"/>
          </p:nvPr>
        </p:nvSpPr>
        <p:spPr>
          <a:xfrm rot="5400000">
            <a:off x="623094" y="370682"/>
            <a:ext cx="5811838" cy="5800725"/>
          </a:xfrm>
          <a:prstGeom prst="rect">
            <a:avLst/>
          </a:prstGeom>
          <a:noFill/>
          <a:ln>
            <a:noFill/>
          </a:ln>
        </p:spPr>
        <p:txBody>
          <a:bodyPr spcFirstLastPara="1" wrap="square" lIns="91425" tIns="91425" rIns="91425" bIns="91425" anchor="t" anchorCtr="0"/>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6" name="Shape 156"/>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57" name="Shape 157"/>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58" name="Shape 15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69739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image" Target="../media/image1.png"/><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image" Target="../media/image2.png"/><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628650" y="365126"/>
            <a:ext cx="78867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Shape 86"/>
          <p:cNvSpPr txBox="1">
            <a:spLocks noGrp="1"/>
          </p:cNvSpPr>
          <p:nvPr>
            <p:ph type="body" idx="1"/>
          </p:nvPr>
        </p:nvSpPr>
        <p:spPr>
          <a:xfrm>
            <a:off x="628650" y="1825625"/>
            <a:ext cx="78867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90943483"/>
      </p:ext>
    </p:extLst>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EDEDED"/>
              </a:buClr>
              <a:buSzPts val="5400"/>
              <a:buFont typeface="Corbel"/>
              <a:buNone/>
              <a:defRPr sz="540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Shape 7"/>
          <p:cNvSpPr txBox="1">
            <a:spLocks noGrp="1"/>
          </p:cNvSpPr>
          <p:nvPr>
            <p:ph type="body" idx="1"/>
          </p:nvPr>
        </p:nvSpPr>
        <p:spPr>
          <a:xfrm>
            <a:off x="840000" y="1825625"/>
            <a:ext cx="767535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rgbClr val="EDEDED"/>
              </a:buClr>
              <a:buSzPts val="2800"/>
              <a:buFont typeface="Arial"/>
              <a:buChar char="•"/>
              <a:defRPr sz="2800" b="0" i="0" u="none" strike="noStrike" cap="none">
                <a:solidFill>
                  <a:srgbClr val="EDEDED"/>
                </a:solidFill>
                <a:latin typeface="Corbel"/>
                <a:ea typeface="Corbel"/>
                <a:cs typeface="Corbel"/>
                <a:sym typeface="Corbel"/>
              </a:defRPr>
            </a:lvl1pPr>
            <a:lvl2pPr marL="914400" marR="0" lvl="1" indent="-381000" algn="l" rtl="0">
              <a:lnSpc>
                <a:spcPct val="90000"/>
              </a:lnSpc>
              <a:spcBef>
                <a:spcPts val="500"/>
              </a:spcBef>
              <a:spcAft>
                <a:spcPts val="0"/>
              </a:spcAft>
              <a:buClr>
                <a:srgbClr val="EDEDED"/>
              </a:buClr>
              <a:buSzPts val="2400"/>
              <a:buFont typeface="Arial"/>
              <a:buChar char="•"/>
              <a:defRPr sz="2400" b="0" i="0" u="none" strike="noStrike" cap="none">
                <a:solidFill>
                  <a:srgbClr val="EDEDED"/>
                </a:solidFill>
                <a:latin typeface="Corbel"/>
                <a:ea typeface="Corbel"/>
                <a:cs typeface="Corbel"/>
                <a:sym typeface="Corbel"/>
              </a:defRPr>
            </a:lvl2pPr>
            <a:lvl3pPr marL="1371600" marR="0" lvl="2" indent="-355600" algn="l" rtl="0">
              <a:lnSpc>
                <a:spcPct val="90000"/>
              </a:lnSpc>
              <a:spcBef>
                <a:spcPts val="500"/>
              </a:spcBef>
              <a:spcAft>
                <a:spcPts val="0"/>
              </a:spcAft>
              <a:buClr>
                <a:srgbClr val="EDEDED"/>
              </a:buClr>
              <a:buSzPts val="2000"/>
              <a:buFont typeface="Arial"/>
              <a:buChar char="•"/>
              <a:defRPr sz="2000" b="0" i="0" u="none" strike="noStrike" cap="none">
                <a:solidFill>
                  <a:srgbClr val="EDEDED"/>
                </a:solidFill>
                <a:latin typeface="Corbel"/>
                <a:ea typeface="Corbel"/>
                <a:cs typeface="Corbel"/>
                <a:sym typeface="Corbel"/>
              </a:defRPr>
            </a:lvl3pPr>
            <a:lvl4pPr marL="1828800" marR="0" lvl="3" indent="-342900" algn="l" rtl="0">
              <a:lnSpc>
                <a:spcPct val="90000"/>
              </a:lnSpc>
              <a:spcBef>
                <a:spcPts val="500"/>
              </a:spcBef>
              <a:spcAft>
                <a:spcPts val="0"/>
              </a:spcAft>
              <a:buClr>
                <a:srgbClr val="EDEDED"/>
              </a:buClr>
              <a:buSzPts val="1800"/>
              <a:buFont typeface="Arial"/>
              <a:buChar char="•"/>
              <a:defRPr sz="1800" b="0" i="0" u="none" strike="noStrike" cap="none">
                <a:solidFill>
                  <a:srgbClr val="EDEDED"/>
                </a:solidFill>
                <a:latin typeface="Corbel"/>
                <a:ea typeface="Corbel"/>
                <a:cs typeface="Corbel"/>
                <a:sym typeface="Corbel"/>
              </a:defRPr>
            </a:lvl4pPr>
            <a:lvl5pPr marL="2286000" marR="0" lvl="4" indent="-342900" algn="l" rtl="0">
              <a:lnSpc>
                <a:spcPct val="90000"/>
              </a:lnSpc>
              <a:spcBef>
                <a:spcPts val="500"/>
              </a:spcBef>
              <a:spcAft>
                <a:spcPts val="0"/>
              </a:spcAft>
              <a:buClr>
                <a:srgbClr val="EDEDED"/>
              </a:buClr>
              <a:buSzPts val="1800"/>
              <a:buFont typeface="Arial"/>
              <a:buChar char="•"/>
              <a:defRPr sz="1800" b="0" i="0" u="none" strike="noStrike" cap="none">
                <a:solidFill>
                  <a:srgbClr val="EDEDED"/>
                </a:solidFill>
                <a:latin typeface="Corbel"/>
                <a:ea typeface="Corbel"/>
                <a:cs typeface="Corbel"/>
                <a:sym typeface="Corbe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orbel"/>
                <a:ea typeface="Corbel"/>
                <a:cs typeface="Corbel"/>
                <a:sym typeface="Corbe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orbel"/>
                <a:ea typeface="Corbel"/>
                <a:cs typeface="Corbel"/>
                <a:sym typeface="Corbe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orbel"/>
                <a:ea typeface="Corbel"/>
                <a:cs typeface="Corbel"/>
                <a:sym typeface="Corbe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orbel"/>
                <a:ea typeface="Corbel"/>
                <a:cs typeface="Corbel"/>
                <a:sym typeface="Corbel"/>
              </a:defRPr>
            </a:lvl9pPr>
          </a:lstStyle>
          <a:p>
            <a:endParaRPr/>
          </a:p>
        </p:txBody>
      </p:sp>
      <p:sp>
        <p:nvSpPr>
          <p:cNvPr id="8" name="Shape 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9" name="Shape 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10" name="Shape 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EDEDED"/>
                </a:solidFill>
                <a:latin typeface="Corbel"/>
                <a:ea typeface="Corbel"/>
                <a:cs typeface="Corbel"/>
                <a:sym typeface="Corbel"/>
              </a:defRPr>
            </a:lvl1pPr>
            <a:lvl2pPr marL="0" marR="0" lvl="1" indent="0" algn="r" rtl="0">
              <a:spcBef>
                <a:spcPts val="0"/>
              </a:spcBef>
              <a:buNone/>
              <a:defRPr sz="900" b="0" i="0" u="none" strike="noStrike" cap="none">
                <a:solidFill>
                  <a:srgbClr val="EDEDED"/>
                </a:solidFill>
                <a:latin typeface="Corbel"/>
                <a:ea typeface="Corbel"/>
                <a:cs typeface="Corbel"/>
                <a:sym typeface="Corbel"/>
              </a:defRPr>
            </a:lvl2pPr>
            <a:lvl3pPr marL="0" marR="0" lvl="2" indent="0" algn="r" rtl="0">
              <a:spcBef>
                <a:spcPts val="0"/>
              </a:spcBef>
              <a:buNone/>
              <a:defRPr sz="900" b="0" i="0" u="none" strike="noStrike" cap="none">
                <a:solidFill>
                  <a:srgbClr val="EDEDED"/>
                </a:solidFill>
                <a:latin typeface="Corbel"/>
                <a:ea typeface="Corbel"/>
                <a:cs typeface="Corbel"/>
                <a:sym typeface="Corbel"/>
              </a:defRPr>
            </a:lvl3pPr>
            <a:lvl4pPr marL="0" marR="0" lvl="3" indent="0" algn="r" rtl="0">
              <a:spcBef>
                <a:spcPts val="0"/>
              </a:spcBef>
              <a:buNone/>
              <a:defRPr sz="900" b="0" i="0" u="none" strike="noStrike" cap="none">
                <a:solidFill>
                  <a:srgbClr val="EDEDED"/>
                </a:solidFill>
                <a:latin typeface="Corbel"/>
                <a:ea typeface="Corbel"/>
                <a:cs typeface="Corbel"/>
                <a:sym typeface="Corbel"/>
              </a:defRPr>
            </a:lvl4pPr>
            <a:lvl5pPr marL="0" marR="0" lvl="4" indent="0" algn="r" rtl="0">
              <a:spcBef>
                <a:spcPts val="0"/>
              </a:spcBef>
              <a:buNone/>
              <a:defRPr sz="900" b="0" i="0" u="none" strike="noStrike" cap="none">
                <a:solidFill>
                  <a:srgbClr val="EDEDED"/>
                </a:solidFill>
                <a:latin typeface="Corbel"/>
                <a:ea typeface="Corbel"/>
                <a:cs typeface="Corbel"/>
                <a:sym typeface="Corbel"/>
              </a:defRPr>
            </a:lvl5pPr>
            <a:lvl6pPr marL="0" marR="0" lvl="5" indent="0" algn="r" rtl="0">
              <a:spcBef>
                <a:spcPts val="0"/>
              </a:spcBef>
              <a:buNone/>
              <a:defRPr sz="900" b="0" i="0" u="none" strike="noStrike" cap="none">
                <a:solidFill>
                  <a:srgbClr val="EDEDED"/>
                </a:solidFill>
                <a:latin typeface="Corbel"/>
                <a:ea typeface="Corbel"/>
                <a:cs typeface="Corbel"/>
                <a:sym typeface="Corbel"/>
              </a:defRPr>
            </a:lvl6pPr>
            <a:lvl7pPr marL="0" marR="0" lvl="6" indent="0" algn="r" rtl="0">
              <a:spcBef>
                <a:spcPts val="0"/>
              </a:spcBef>
              <a:buNone/>
              <a:defRPr sz="900" b="0" i="0" u="none" strike="noStrike" cap="none">
                <a:solidFill>
                  <a:srgbClr val="EDEDED"/>
                </a:solidFill>
                <a:latin typeface="Corbel"/>
                <a:ea typeface="Corbel"/>
                <a:cs typeface="Corbel"/>
                <a:sym typeface="Corbel"/>
              </a:defRPr>
            </a:lvl7pPr>
            <a:lvl8pPr marL="0" marR="0" lvl="7" indent="0" algn="r" rtl="0">
              <a:spcBef>
                <a:spcPts val="0"/>
              </a:spcBef>
              <a:buNone/>
              <a:defRPr sz="900" b="0" i="0" u="none" strike="noStrike" cap="none">
                <a:solidFill>
                  <a:srgbClr val="EDEDED"/>
                </a:solidFill>
                <a:latin typeface="Corbel"/>
                <a:ea typeface="Corbel"/>
                <a:cs typeface="Corbel"/>
                <a:sym typeface="Corbel"/>
              </a:defRPr>
            </a:lvl8pPr>
            <a:lvl9pPr marL="0" marR="0" lvl="8" indent="0" algn="r" rtl="0">
              <a:spcBef>
                <a:spcPts val="0"/>
              </a:spcBef>
              <a:buNone/>
              <a:defRPr sz="900" b="0" i="0" u="none" strike="noStrike" cap="none">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20378764"/>
      </p:ext>
    </p:extLst>
  </p:cSld>
  <p:clrMap bg1="lt1" tx1="dk1" bg2="dk2"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BD500837-0979-434C-BBAD-E67970713626}" type="datetimeFigureOut">
              <a:rPr lang="en-US" smtClean="0"/>
              <a:t>10/22/2018</a:t>
            </a:fld>
            <a:endParaRPr lang="en-US"/>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87238CD2-2907-4FC6-89FE-A61B2889034E}" type="slidenum">
              <a:rPr lang="en-US" smtClean="0"/>
              <a:t>‹#›</a:t>
            </a:fld>
            <a:endParaRPr lang="en-US"/>
          </a:p>
        </p:txBody>
      </p:sp>
    </p:spTree>
    <p:extLst>
      <p:ext uri="{BB962C8B-B14F-4D97-AF65-F5344CB8AC3E}">
        <p14:creationId xmlns:p14="http://schemas.microsoft.com/office/powerpoint/2010/main" val="224370356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D500837-0979-434C-BBAD-E67970713626}" type="datetimeFigureOut">
              <a:rPr lang="en-US" smtClean="0"/>
              <a:t>10/22/2018</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7238CD2-2907-4FC6-89FE-A61B2889034E}" type="slidenum">
              <a:rPr lang="en-US" smtClean="0"/>
              <a:t>‹#›</a:t>
            </a:fld>
            <a:endParaRPr lang="en-US"/>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5498989"/>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7.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gif"/><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6.gif"/><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gif"/><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0.png"/><Relationship Id="rId4"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lumMod val="20000"/>
                <a:lumOff val="80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25DC-08AC-4DE3-AA80-67A7090BE090}"/>
              </a:ext>
            </a:extLst>
          </p:cNvPr>
          <p:cNvSpPr>
            <a:spLocks noGrp="1"/>
          </p:cNvSpPr>
          <p:nvPr>
            <p:ph type="ctrTitle"/>
          </p:nvPr>
        </p:nvSpPr>
        <p:spPr>
          <a:xfrm>
            <a:off x="126580" y="1329791"/>
            <a:ext cx="9017420" cy="2051900"/>
          </a:xfrm>
        </p:spPr>
        <p:txBody>
          <a:bodyPr anchor="t">
            <a:noAutofit/>
          </a:bodyPr>
          <a:lstStyle/>
          <a:p>
            <a:r>
              <a:rPr lang="en-US" sz="4000" b="1" dirty="0"/>
              <a:t>The Value of Tightly-Integrated Hydrologic and River-Operations Models on Water Resources Planning and Management</a:t>
            </a:r>
            <a:endParaRPr lang="en-US" sz="2400" dirty="0"/>
          </a:p>
        </p:txBody>
      </p:sp>
      <p:sp>
        <p:nvSpPr>
          <p:cNvPr id="3" name="Subtitle 2">
            <a:extLst>
              <a:ext uri="{FF2B5EF4-FFF2-40B4-BE49-F238E27FC236}">
                <a16:creationId xmlns:a16="http://schemas.microsoft.com/office/drawing/2014/main" id="{B3E82819-C786-4845-87C9-B947933E9987}"/>
              </a:ext>
            </a:extLst>
          </p:cNvPr>
          <p:cNvSpPr>
            <a:spLocks noGrp="1"/>
          </p:cNvSpPr>
          <p:nvPr>
            <p:ph type="subTitle" idx="1"/>
          </p:nvPr>
        </p:nvSpPr>
        <p:spPr>
          <a:xfrm>
            <a:off x="126580" y="3583619"/>
            <a:ext cx="6768206" cy="3200809"/>
          </a:xfrm>
          <a:solidFill>
            <a:schemeClr val="bg1">
              <a:alpha val="56000"/>
            </a:schemeClr>
          </a:solidFill>
        </p:spPr>
        <p:txBody>
          <a:bodyPr>
            <a:noAutofit/>
          </a:bodyPr>
          <a:lstStyle/>
          <a:p>
            <a:pPr marL="38100"/>
            <a:r>
              <a:rPr lang="en-US" sz="1700" b="1" dirty="0">
                <a:solidFill>
                  <a:schemeClr val="tx1"/>
                </a:solidFill>
              </a:rPr>
              <a:t>Eric Morway, NV WSC, Carson City, NV</a:t>
            </a:r>
          </a:p>
          <a:p>
            <a:pPr marL="38100"/>
            <a:r>
              <a:rPr lang="en-US" sz="1700" b="1" dirty="0">
                <a:solidFill>
                  <a:schemeClr val="tx1"/>
                </a:solidFill>
              </a:rPr>
              <a:t>Rich </a:t>
            </a:r>
            <a:r>
              <a:rPr lang="en-US" sz="1700" b="1" dirty="0" err="1">
                <a:solidFill>
                  <a:schemeClr val="tx1"/>
                </a:solidFill>
              </a:rPr>
              <a:t>Niswonger</a:t>
            </a:r>
            <a:r>
              <a:rPr lang="en-US" sz="1700" b="1" dirty="0">
                <a:solidFill>
                  <a:schemeClr val="tx1"/>
                </a:solidFill>
              </a:rPr>
              <a:t>, Earth Systems Modeling Branch, Menlo Park, CA</a:t>
            </a:r>
          </a:p>
          <a:p>
            <a:pPr marL="38100"/>
            <a:r>
              <a:rPr lang="en-US" sz="1700" b="1" dirty="0">
                <a:solidFill>
                  <a:schemeClr val="tx1"/>
                </a:solidFill>
              </a:rPr>
              <a:t>Enrique </a:t>
            </a:r>
            <a:r>
              <a:rPr lang="en-US" sz="1700" b="1" dirty="0" err="1">
                <a:solidFill>
                  <a:schemeClr val="tx1"/>
                </a:solidFill>
              </a:rPr>
              <a:t>Triana</a:t>
            </a:r>
            <a:r>
              <a:rPr lang="en-US" sz="1700" b="1" dirty="0">
                <a:solidFill>
                  <a:schemeClr val="tx1"/>
                </a:solidFill>
              </a:rPr>
              <a:t>, Research Triangle Institute, Fort Collins, CO</a:t>
            </a:r>
          </a:p>
          <a:p>
            <a:r>
              <a:rPr lang="en-US" sz="1700" b="1" dirty="0">
                <a:solidFill>
                  <a:schemeClr val="tx1"/>
                </a:solidFill>
              </a:rPr>
              <a:t>Wes </a:t>
            </a:r>
            <a:r>
              <a:rPr lang="en-US" sz="1700" b="1" dirty="0" err="1">
                <a:solidFill>
                  <a:schemeClr val="tx1"/>
                </a:solidFill>
              </a:rPr>
              <a:t>Kitlasten</a:t>
            </a:r>
            <a:r>
              <a:rPr lang="en-US" sz="1700" b="1" dirty="0">
                <a:solidFill>
                  <a:schemeClr val="tx1"/>
                </a:solidFill>
              </a:rPr>
              <a:t>, NV WSC , Carson City, NV</a:t>
            </a:r>
          </a:p>
          <a:p>
            <a:r>
              <a:rPr lang="en-US" sz="1700" b="1" dirty="0">
                <a:solidFill>
                  <a:schemeClr val="tx1"/>
                </a:solidFill>
              </a:rPr>
              <a:t>Steve Regan, Earth Systems Modeling Branch, Lakewood, CO</a:t>
            </a:r>
          </a:p>
          <a:p>
            <a:pPr marL="38100"/>
            <a:r>
              <a:rPr lang="en-US" sz="1700" b="1" dirty="0">
                <a:solidFill>
                  <a:schemeClr val="tx1"/>
                </a:solidFill>
              </a:rPr>
              <a:t>Murphy Gardner, NV WSC , Carson City, NV</a:t>
            </a:r>
          </a:p>
          <a:p>
            <a:pPr marL="38100"/>
            <a:endParaRPr lang="en-US" sz="1700" b="1" dirty="0">
              <a:solidFill>
                <a:schemeClr val="tx1"/>
              </a:solidFill>
            </a:endParaRPr>
          </a:p>
        </p:txBody>
      </p:sp>
      <p:grpSp>
        <p:nvGrpSpPr>
          <p:cNvPr id="8" name="Group 7">
            <a:extLst>
              <a:ext uri="{FF2B5EF4-FFF2-40B4-BE49-F238E27FC236}">
                <a16:creationId xmlns:a16="http://schemas.microsoft.com/office/drawing/2014/main" id="{604AA3E7-3170-4A85-853F-2B377D917C75}"/>
              </a:ext>
            </a:extLst>
          </p:cNvPr>
          <p:cNvGrpSpPr/>
          <p:nvPr/>
        </p:nvGrpSpPr>
        <p:grpSpPr>
          <a:xfrm>
            <a:off x="7163552" y="3574163"/>
            <a:ext cx="1853868" cy="694853"/>
            <a:chOff x="2122093" y="4650829"/>
            <a:chExt cx="1853868" cy="694853"/>
          </a:xfrm>
        </p:grpSpPr>
        <p:sp>
          <p:nvSpPr>
            <p:cNvPr id="9" name="Rectangle 8">
              <a:extLst>
                <a:ext uri="{FF2B5EF4-FFF2-40B4-BE49-F238E27FC236}">
                  <a16:creationId xmlns:a16="http://schemas.microsoft.com/office/drawing/2014/main" id="{AA18B67E-8C5A-4DF3-8B93-95F4DBC5BBEA}"/>
                </a:ext>
              </a:extLst>
            </p:cNvPr>
            <p:cNvSpPr/>
            <p:nvPr/>
          </p:nvSpPr>
          <p:spPr>
            <a:xfrm>
              <a:off x="2122093" y="4650829"/>
              <a:ext cx="1853868" cy="677916"/>
            </a:xfrm>
            <a:prstGeom prst="rect">
              <a:avLst/>
            </a:prstGeom>
            <a:solidFill>
              <a:schemeClr val="bg1"/>
            </a:solidFill>
            <a:ln>
              <a:solidFill>
                <a:schemeClr val="bg1"/>
              </a:solidFill>
            </a:ln>
            <a:effectLst>
              <a:outerShdw blurRad="406400" dist="76200" dir="2700000" algn="tl"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BB29DC1-924A-4DCD-86F5-3FD8D38B8365}"/>
                </a:ext>
              </a:extLst>
            </p:cNvPr>
            <p:cNvPicPr>
              <a:picLocks noChangeAspect="1"/>
            </p:cNvPicPr>
            <p:nvPr/>
          </p:nvPicPr>
          <p:blipFill>
            <a:blip r:embed="rId2"/>
            <a:stretch>
              <a:fillRect/>
            </a:stretch>
          </p:blipFill>
          <p:spPr>
            <a:xfrm>
              <a:off x="2122093" y="4660285"/>
              <a:ext cx="1853868" cy="685397"/>
            </a:xfrm>
            <a:prstGeom prst="rect">
              <a:avLst/>
            </a:prstGeom>
          </p:spPr>
        </p:pic>
      </p:grpSp>
      <p:pic>
        <p:nvPicPr>
          <p:cNvPr id="4" name="Picture 3">
            <a:extLst>
              <a:ext uri="{FF2B5EF4-FFF2-40B4-BE49-F238E27FC236}">
                <a16:creationId xmlns:a16="http://schemas.microsoft.com/office/drawing/2014/main" id="{0D708ACA-5350-4B6C-AD8F-22BF5C545464}"/>
              </a:ext>
            </a:extLst>
          </p:cNvPr>
          <p:cNvPicPr>
            <a:picLocks noChangeAspect="1"/>
          </p:cNvPicPr>
          <p:nvPr/>
        </p:nvPicPr>
        <p:blipFill rotWithShape="1">
          <a:blip r:embed="rId3">
            <a:extLst>
              <a:ext uri="{28A0092B-C50C-407E-A947-70E740481C1C}">
                <a14:useLocalDpi xmlns:a14="http://schemas.microsoft.com/office/drawing/2010/main" val="0"/>
              </a:ext>
            </a:extLst>
          </a:blip>
          <a:srcRect t="28978" b="29022"/>
          <a:stretch/>
        </p:blipFill>
        <p:spPr>
          <a:xfrm>
            <a:off x="7141640" y="4372749"/>
            <a:ext cx="1875780" cy="787828"/>
          </a:xfrm>
          <a:prstGeom prst="rect">
            <a:avLst/>
          </a:prstGeom>
          <a:effectLst>
            <a:outerShdw blurRad="406400" dist="76200" dir="2700000" algn="tl" rotWithShape="0">
              <a:prstClr val="black">
                <a:alpha val="72000"/>
              </a:prstClr>
            </a:outerShdw>
          </a:effectLst>
        </p:spPr>
      </p:pic>
      <p:grpSp>
        <p:nvGrpSpPr>
          <p:cNvPr id="5" name="Group 4">
            <a:extLst>
              <a:ext uri="{FF2B5EF4-FFF2-40B4-BE49-F238E27FC236}">
                <a16:creationId xmlns:a16="http://schemas.microsoft.com/office/drawing/2014/main" id="{912433A2-CBF5-4096-83B4-64F7B97E3AA4}"/>
              </a:ext>
            </a:extLst>
          </p:cNvPr>
          <p:cNvGrpSpPr/>
          <p:nvPr/>
        </p:nvGrpSpPr>
        <p:grpSpPr>
          <a:xfrm>
            <a:off x="7745666" y="5244170"/>
            <a:ext cx="1161851" cy="1487927"/>
            <a:chOff x="509752" y="4782207"/>
            <a:chExt cx="1408386" cy="1965434"/>
          </a:xfrm>
        </p:grpSpPr>
        <p:sp>
          <p:nvSpPr>
            <p:cNvPr id="6" name="Rectangle 5">
              <a:extLst>
                <a:ext uri="{FF2B5EF4-FFF2-40B4-BE49-F238E27FC236}">
                  <a16:creationId xmlns:a16="http://schemas.microsoft.com/office/drawing/2014/main" id="{C14B2403-13F1-4F92-9B2E-583D8FEA83E6}"/>
                </a:ext>
              </a:extLst>
            </p:cNvPr>
            <p:cNvSpPr/>
            <p:nvPr/>
          </p:nvSpPr>
          <p:spPr>
            <a:xfrm>
              <a:off x="509752" y="4782207"/>
              <a:ext cx="1408386" cy="1960179"/>
            </a:xfrm>
            <a:prstGeom prst="rect">
              <a:avLst/>
            </a:prstGeom>
            <a:solidFill>
              <a:schemeClr val="bg1"/>
            </a:solidFill>
            <a:ln>
              <a:solidFill>
                <a:schemeClr val="bg1"/>
              </a:solidFill>
            </a:ln>
            <a:effectLst>
              <a:outerShdw blurRad="406400" dist="76200" dir="2700000" algn="tl"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3A91AD7-1C4B-4AD5-836B-2907BDBFDC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524" y="4791663"/>
              <a:ext cx="1402614" cy="1955978"/>
            </a:xfrm>
            <a:prstGeom prst="rect">
              <a:avLst/>
            </a:prstGeom>
          </p:spPr>
        </p:pic>
      </p:grpSp>
    </p:spTree>
    <p:extLst>
      <p:ext uri="{BB962C8B-B14F-4D97-AF65-F5344CB8AC3E}">
        <p14:creationId xmlns:p14="http://schemas.microsoft.com/office/powerpoint/2010/main" val="3276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9" name="Shape 71">
            <a:extLst>
              <a:ext uri="{FF2B5EF4-FFF2-40B4-BE49-F238E27FC236}">
                <a16:creationId xmlns:a16="http://schemas.microsoft.com/office/drawing/2014/main" id="{32F5B903-F907-4A30-A339-33D3E74B7D9B}"/>
              </a:ext>
            </a:extLst>
          </p:cNvPr>
          <p:cNvPicPr preferRelativeResize="0"/>
          <p:nvPr/>
        </p:nvPicPr>
        <p:blipFill>
          <a:blip r:embed="rId3">
            <a:alphaModFix/>
          </a:blip>
          <a:stretch>
            <a:fillRect/>
          </a:stretch>
        </p:blipFill>
        <p:spPr>
          <a:xfrm>
            <a:off x="0" y="1"/>
            <a:ext cx="9144000" cy="6858000"/>
          </a:xfrm>
          <a:prstGeom prst="rect">
            <a:avLst/>
          </a:prstGeom>
          <a:noFill/>
          <a:ln>
            <a:noFill/>
          </a:ln>
          <a:effectLst/>
        </p:spPr>
      </p:pic>
      <p:sp>
        <p:nvSpPr>
          <p:cNvPr id="234" name="Shape 234"/>
          <p:cNvSpPr/>
          <p:nvPr/>
        </p:nvSpPr>
        <p:spPr>
          <a:xfrm>
            <a:off x="2768170" y="148726"/>
            <a:ext cx="3429000" cy="531000"/>
          </a:xfrm>
          <a:prstGeom prst="rect">
            <a:avLst/>
          </a:prstGeom>
          <a:solidFill>
            <a:schemeClr val="lt1">
              <a:alpha val="50000"/>
            </a:schemeClr>
          </a:solidFill>
          <a:ln>
            <a:noFill/>
          </a:ln>
        </p:spPr>
        <p:txBody>
          <a:bodyPr spcFirstLastPara="1" wrap="square" lIns="68569" tIns="34275" rIns="68569" bIns="34275" anchor="t" anchorCtr="0">
            <a:noAutofit/>
          </a:bodyPr>
          <a:lstStyle/>
          <a:p>
            <a:pPr algn="ctr">
              <a:buClr>
                <a:schemeClr val="lt1"/>
              </a:buClr>
              <a:buSzPts val="1000"/>
            </a:pPr>
            <a:r>
              <a:rPr lang="en-US" sz="3000" b="1" dirty="0">
                <a:latin typeface="Century Gothic"/>
                <a:ea typeface="Century Gothic"/>
                <a:cs typeface="Century Gothic"/>
                <a:sym typeface="Century Gothic"/>
              </a:rPr>
              <a:t>Applications</a:t>
            </a:r>
            <a:endParaRPr sz="1350" dirty="0"/>
          </a:p>
        </p:txBody>
      </p:sp>
      <p:sp>
        <p:nvSpPr>
          <p:cNvPr id="235" name="Shape 235"/>
          <p:cNvSpPr/>
          <p:nvPr/>
        </p:nvSpPr>
        <p:spPr>
          <a:xfrm>
            <a:off x="-27092" y="1119352"/>
            <a:ext cx="9171091" cy="5738648"/>
          </a:xfrm>
          <a:prstGeom prst="rect">
            <a:avLst/>
          </a:prstGeom>
          <a:solidFill>
            <a:schemeClr val="lt1">
              <a:alpha val="50000"/>
            </a:schemeClr>
          </a:solidFill>
          <a:ln>
            <a:noFill/>
          </a:ln>
          <a:effectLst/>
        </p:spPr>
        <p:txBody>
          <a:bodyPr spcFirstLastPara="1" wrap="square" lIns="68569" tIns="34275" rIns="68569" bIns="34275" anchor="t" anchorCtr="0">
            <a:noAutofit/>
          </a:bodyPr>
          <a:lstStyle/>
          <a:p>
            <a:pPr marL="361950" indent="-342900">
              <a:spcBef>
                <a:spcPts val="750"/>
              </a:spcBef>
              <a:buClr>
                <a:schemeClr val="dk1"/>
              </a:buClr>
              <a:buSzPts val="2800"/>
              <a:buFont typeface="Arial" panose="020B0604020202020204" pitchFamily="34" charset="0"/>
              <a:buChar char="•"/>
            </a:pPr>
            <a:r>
              <a:rPr lang="en-US" sz="2400" b="1" dirty="0">
                <a:latin typeface="Century Gothic"/>
                <a:ea typeface="Century Gothic"/>
                <a:cs typeface="Century Gothic"/>
                <a:sym typeface="Century Gothic"/>
              </a:rPr>
              <a:t>MODSIM-MODFLOW theory and description</a:t>
            </a:r>
            <a:r>
              <a:rPr lang="en-US" sz="2400" b="1" dirty="0">
                <a:solidFill>
                  <a:srgbClr val="FFFFFF"/>
                </a:solidFill>
                <a:latin typeface="Century Gothic"/>
                <a:ea typeface="Century Gothic"/>
                <a:cs typeface="Century Gothic"/>
                <a:sym typeface="Century Gothic"/>
              </a:rPr>
              <a:t> </a:t>
            </a:r>
            <a:r>
              <a:rPr lang="en-US" sz="2400" b="1" dirty="0">
                <a:solidFill>
                  <a:srgbClr val="062C8E"/>
                </a:solidFill>
                <a:latin typeface="Century Gothic"/>
                <a:ea typeface="Century Gothic"/>
                <a:cs typeface="Century Gothic"/>
                <a:sym typeface="Century Gothic"/>
              </a:rPr>
              <a:t>[</a:t>
            </a:r>
            <a:r>
              <a:rPr lang="en-US" b="1" dirty="0">
                <a:solidFill>
                  <a:srgbClr val="062C8E"/>
                </a:solidFill>
                <a:latin typeface="Century Gothic"/>
                <a:ea typeface="Century Gothic"/>
                <a:cs typeface="Century Gothic"/>
                <a:sym typeface="Century Gothic"/>
              </a:rPr>
              <a:t>published in EMS</a:t>
            </a:r>
            <a:r>
              <a:rPr lang="en-US" sz="2400" b="1" dirty="0">
                <a:solidFill>
                  <a:srgbClr val="062C8E"/>
                </a:solidFill>
                <a:latin typeface="Century Gothic"/>
                <a:ea typeface="Century Gothic"/>
                <a:cs typeface="Century Gothic"/>
                <a:sym typeface="Century Gothic"/>
              </a:rPr>
              <a:t>]</a:t>
            </a:r>
            <a:endParaRPr sz="2400" b="1" dirty="0">
              <a:solidFill>
                <a:srgbClr val="062C8E"/>
              </a:solidFill>
              <a:latin typeface="Century Gothic"/>
              <a:ea typeface="Century Gothic"/>
              <a:cs typeface="Century Gothic"/>
              <a:sym typeface="Century Gothic"/>
            </a:endParaRPr>
          </a:p>
          <a:p>
            <a:pPr marL="404813" indent="-385763">
              <a:spcBef>
                <a:spcPts val="750"/>
              </a:spcBef>
              <a:buSzPts val="2800"/>
              <a:buFont typeface="Arial" panose="020B0604020202020204" pitchFamily="34" charset="0"/>
              <a:buChar char="•"/>
            </a:pPr>
            <a:r>
              <a:rPr lang="en-US" sz="2400" b="1" u="sng" dirty="0">
                <a:latin typeface="Century Gothic"/>
                <a:ea typeface="Century Gothic"/>
                <a:cs typeface="Century Gothic"/>
                <a:sym typeface="Century Gothic"/>
              </a:rPr>
              <a:t>Ag</a:t>
            </a:r>
            <a:r>
              <a:rPr lang="en-US" sz="2400" b="1" dirty="0">
                <a:latin typeface="Century Gothic"/>
                <a:ea typeface="Century Gothic"/>
                <a:cs typeface="Century Gothic"/>
                <a:sym typeface="Century Gothic"/>
              </a:rPr>
              <a:t>ricultural </a:t>
            </a:r>
            <a:r>
              <a:rPr lang="en-US" sz="2400" b="1" u="sng" dirty="0">
                <a:latin typeface="Century Gothic"/>
                <a:ea typeface="Century Gothic"/>
                <a:cs typeface="Century Gothic"/>
                <a:sym typeface="Century Gothic"/>
              </a:rPr>
              <a:t>M</a:t>
            </a:r>
            <a:r>
              <a:rPr lang="en-US" sz="2400" b="1" dirty="0">
                <a:latin typeface="Century Gothic"/>
                <a:ea typeface="Century Gothic"/>
                <a:cs typeface="Century Gothic"/>
                <a:sym typeface="Century Gothic"/>
              </a:rPr>
              <a:t>anaged </a:t>
            </a:r>
            <a:r>
              <a:rPr lang="en-US" sz="2400" b="1" u="sng" dirty="0">
                <a:latin typeface="Century Gothic"/>
                <a:ea typeface="Century Gothic"/>
                <a:cs typeface="Century Gothic"/>
                <a:sym typeface="Century Gothic"/>
              </a:rPr>
              <a:t>A</a:t>
            </a:r>
            <a:r>
              <a:rPr lang="en-US" sz="2400" b="1" dirty="0">
                <a:latin typeface="Century Gothic"/>
                <a:ea typeface="Century Gothic"/>
                <a:cs typeface="Century Gothic"/>
                <a:sym typeface="Century Gothic"/>
              </a:rPr>
              <a:t>quifer </a:t>
            </a:r>
            <a:r>
              <a:rPr lang="en-US" sz="2400" b="1" u="sng" dirty="0">
                <a:latin typeface="Century Gothic"/>
                <a:ea typeface="Century Gothic"/>
                <a:cs typeface="Century Gothic"/>
                <a:sym typeface="Century Gothic"/>
              </a:rPr>
              <a:t>R</a:t>
            </a:r>
            <a:r>
              <a:rPr lang="en-US" sz="2400" b="1" dirty="0">
                <a:latin typeface="Century Gothic"/>
                <a:ea typeface="Century Gothic"/>
                <a:cs typeface="Century Gothic"/>
                <a:sym typeface="Century Gothic"/>
              </a:rPr>
              <a:t>echarge  </a:t>
            </a:r>
            <a:r>
              <a:rPr lang="en-US" sz="2400" b="1" dirty="0">
                <a:solidFill>
                  <a:schemeClr val="dk1"/>
                </a:solidFill>
                <a:latin typeface="Century Gothic"/>
                <a:ea typeface="Century Gothic"/>
                <a:cs typeface="Century Gothic"/>
                <a:sym typeface="Century Gothic"/>
              </a:rPr>
              <a:t>(Ag-MAR) </a:t>
            </a:r>
            <a:r>
              <a:rPr lang="en-US" sz="2400" b="1" dirty="0">
                <a:solidFill>
                  <a:srgbClr val="062C8E"/>
                </a:solidFill>
                <a:latin typeface="Century Gothic"/>
                <a:ea typeface="Century Gothic"/>
                <a:cs typeface="Century Gothic"/>
                <a:sym typeface="Century Gothic"/>
              </a:rPr>
              <a:t>[</a:t>
            </a:r>
            <a:r>
              <a:rPr lang="en-US" sz="2000" b="1" dirty="0">
                <a:solidFill>
                  <a:srgbClr val="062C8E"/>
                </a:solidFill>
                <a:latin typeface="Century Gothic"/>
                <a:ea typeface="Century Gothic"/>
                <a:cs typeface="Century Gothic"/>
                <a:sym typeface="Century Gothic"/>
              </a:rPr>
              <a:t>published in WRR</a:t>
            </a:r>
            <a:r>
              <a:rPr lang="en-US" sz="2400" b="1" dirty="0">
                <a:solidFill>
                  <a:srgbClr val="062C8E"/>
                </a:solidFill>
                <a:latin typeface="Century Gothic"/>
                <a:ea typeface="Century Gothic"/>
                <a:cs typeface="Century Gothic"/>
                <a:sym typeface="Century Gothic"/>
              </a:rPr>
              <a:t>]</a:t>
            </a:r>
          </a:p>
          <a:p>
            <a:pPr marL="404813" indent="-385763">
              <a:spcBef>
                <a:spcPts val="750"/>
              </a:spcBef>
              <a:buSzPts val="2800"/>
              <a:buFont typeface="Arial" panose="020B0604020202020204" pitchFamily="34" charset="0"/>
              <a:buChar char="•"/>
            </a:pPr>
            <a:r>
              <a:rPr lang="en-US" sz="2400" b="1" dirty="0">
                <a:latin typeface="Century Gothic"/>
                <a:ea typeface="Century Gothic"/>
                <a:cs typeface="Century Gothic"/>
                <a:sym typeface="Century Gothic"/>
              </a:rPr>
              <a:t>Carson Valley, NV</a:t>
            </a:r>
            <a:r>
              <a:rPr lang="en-US" sz="2400" b="1" dirty="0">
                <a:solidFill>
                  <a:srgbClr val="FFFFFF"/>
                </a:solidFill>
                <a:latin typeface="Century Gothic"/>
                <a:ea typeface="Century Gothic"/>
                <a:cs typeface="Century Gothic"/>
                <a:sym typeface="Century Gothic"/>
              </a:rPr>
              <a:t> </a:t>
            </a:r>
            <a:r>
              <a:rPr lang="en-US" sz="2400" b="1" dirty="0">
                <a:solidFill>
                  <a:srgbClr val="062C8E"/>
                </a:solidFill>
                <a:latin typeface="Century Gothic"/>
                <a:ea typeface="Century Gothic"/>
                <a:cs typeface="Century Gothic"/>
                <a:sym typeface="Century Gothic"/>
              </a:rPr>
              <a:t>[</a:t>
            </a:r>
            <a:r>
              <a:rPr lang="en-US" sz="2000" b="1" dirty="0">
                <a:solidFill>
                  <a:srgbClr val="062C8E"/>
                </a:solidFill>
                <a:latin typeface="Century Gothic"/>
                <a:ea typeface="Century Gothic"/>
                <a:cs typeface="Century Gothic"/>
                <a:sym typeface="Century Gothic"/>
              </a:rPr>
              <a:t>in development</a:t>
            </a:r>
            <a:r>
              <a:rPr lang="en-US" sz="2400" b="1" dirty="0">
                <a:solidFill>
                  <a:srgbClr val="062C8E"/>
                </a:solidFill>
                <a:latin typeface="Century Gothic"/>
                <a:ea typeface="Century Gothic"/>
                <a:cs typeface="Century Gothic"/>
                <a:sym typeface="Century Gothic"/>
              </a:rPr>
              <a:t>]</a:t>
            </a:r>
            <a:endParaRPr sz="2400" b="1" dirty="0">
              <a:solidFill>
                <a:srgbClr val="062C8E"/>
              </a:solidFill>
              <a:latin typeface="Century Gothic"/>
              <a:ea typeface="Century Gothic"/>
              <a:cs typeface="Century Gothic"/>
              <a:sym typeface="Century Gothic"/>
            </a:endParaRPr>
          </a:p>
          <a:p>
            <a:pPr marL="361950" indent="-342900">
              <a:spcBef>
                <a:spcPts val="750"/>
              </a:spcBef>
              <a:buSzPts val="2800"/>
              <a:buFont typeface="Arial" panose="020B0604020202020204" pitchFamily="34" charset="0"/>
              <a:buChar char="•"/>
            </a:pPr>
            <a:r>
              <a:rPr lang="en-US" sz="2400" b="1" dirty="0">
                <a:latin typeface="Century Gothic"/>
                <a:ea typeface="Century Gothic"/>
                <a:cs typeface="Century Gothic"/>
                <a:sym typeface="Century Gothic"/>
              </a:rPr>
              <a:t>Russian River Basin, CA </a:t>
            </a:r>
            <a:r>
              <a:rPr lang="en-US" sz="2400" b="1" dirty="0">
                <a:solidFill>
                  <a:srgbClr val="062C8E"/>
                </a:solidFill>
                <a:latin typeface="Century Gothic"/>
                <a:ea typeface="Century Gothic"/>
                <a:cs typeface="Century Gothic"/>
                <a:sym typeface="Century Gothic"/>
              </a:rPr>
              <a:t>[</a:t>
            </a:r>
            <a:r>
              <a:rPr lang="en-US" sz="2000" b="1" dirty="0">
                <a:solidFill>
                  <a:srgbClr val="062C8E"/>
                </a:solidFill>
                <a:latin typeface="Century Gothic"/>
                <a:ea typeface="Century Gothic"/>
                <a:cs typeface="Century Gothic"/>
                <a:sym typeface="Century Gothic"/>
              </a:rPr>
              <a:t>in development</a:t>
            </a:r>
            <a:r>
              <a:rPr lang="en-US" sz="2400" b="1" dirty="0">
                <a:solidFill>
                  <a:srgbClr val="062C8E"/>
                </a:solidFill>
                <a:latin typeface="Century Gothic"/>
                <a:ea typeface="Century Gothic"/>
                <a:cs typeface="Century Gothic"/>
                <a:sym typeface="Century Gothic"/>
              </a:rPr>
              <a:t>]</a:t>
            </a:r>
            <a:endParaRPr sz="2400" b="1" dirty="0">
              <a:solidFill>
                <a:srgbClr val="062C8E"/>
              </a:solidFill>
              <a:latin typeface="Century Gothic"/>
              <a:ea typeface="Century Gothic"/>
              <a:cs typeface="Century Gothic"/>
              <a:sym typeface="Century Gothic"/>
            </a:endParaRPr>
          </a:p>
          <a:p>
            <a:pPr marL="361950" indent="-342900">
              <a:spcBef>
                <a:spcPts val="750"/>
              </a:spcBef>
              <a:buSzPts val="2800"/>
              <a:buFont typeface="Arial" panose="020B0604020202020204" pitchFamily="34" charset="0"/>
              <a:buChar char="•"/>
            </a:pPr>
            <a:r>
              <a:rPr lang="en-US" sz="2400" b="1" dirty="0">
                <a:latin typeface="Century Gothic"/>
                <a:ea typeface="Century Gothic"/>
                <a:cs typeface="Century Gothic"/>
                <a:sym typeface="Century Gothic"/>
              </a:rPr>
              <a:t>Deschutes River Basin, OR </a:t>
            </a:r>
            <a:r>
              <a:rPr lang="en-US" sz="2400" b="1" dirty="0">
                <a:solidFill>
                  <a:srgbClr val="062C8E"/>
                </a:solidFill>
                <a:latin typeface="Century Gothic"/>
                <a:ea typeface="Century Gothic"/>
                <a:cs typeface="Century Gothic"/>
                <a:sym typeface="Century Gothic"/>
              </a:rPr>
              <a:t>[</a:t>
            </a:r>
            <a:r>
              <a:rPr lang="en-US" sz="2000" b="1" dirty="0">
                <a:solidFill>
                  <a:srgbClr val="062C8E"/>
                </a:solidFill>
                <a:latin typeface="Century Gothic"/>
                <a:ea typeface="Century Gothic"/>
                <a:cs typeface="Century Gothic"/>
                <a:sym typeface="Century Gothic"/>
              </a:rPr>
              <a:t>in development, integrating existing models</a:t>
            </a:r>
            <a:r>
              <a:rPr lang="en-US" sz="2400" b="1" dirty="0">
                <a:solidFill>
                  <a:srgbClr val="062C8E"/>
                </a:solidFill>
                <a:latin typeface="Century Gothic"/>
                <a:ea typeface="Century Gothic"/>
                <a:cs typeface="Century Gothic"/>
                <a:sym typeface="Century Gothic"/>
              </a:rPr>
              <a:t>]</a:t>
            </a:r>
            <a:endParaRPr sz="2400" b="1" dirty="0">
              <a:solidFill>
                <a:srgbClr val="062C8E"/>
              </a:solidFill>
              <a:latin typeface="Century Gothic"/>
              <a:ea typeface="Century Gothic"/>
              <a:cs typeface="Century Gothic"/>
              <a:sym typeface="Century Gothic"/>
            </a:endParaRPr>
          </a:p>
          <a:p>
            <a:pPr marL="361950" indent="-342900">
              <a:spcBef>
                <a:spcPts val="750"/>
              </a:spcBef>
              <a:buSzPts val="2800"/>
              <a:buFont typeface="Arial" panose="020B0604020202020204" pitchFamily="34" charset="0"/>
              <a:buChar char="•"/>
            </a:pPr>
            <a:r>
              <a:rPr lang="en-US" sz="2400" b="1" dirty="0">
                <a:latin typeface="Century Gothic"/>
                <a:ea typeface="Century Gothic"/>
                <a:cs typeface="Century Gothic"/>
                <a:sym typeface="Century Gothic"/>
              </a:rPr>
              <a:t>Walker River? </a:t>
            </a:r>
          </a:p>
          <a:p>
            <a:pPr marL="361950" indent="-342900">
              <a:spcBef>
                <a:spcPts val="750"/>
              </a:spcBef>
              <a:buSzPts val="2800"/>
              <a:buFont typeface="Arial" panose="020B0604020202020204" pitchFamily="34" charset="0"/>
              <a:buChar char="•"/>
            </a:pPr>
            <a:r>
              <a:rPr lang="en-US" sz="2400" b="1" dirty="0">
                <a:latin typeface="Century Gothic"/>
                <a:ea typeface="Century Gothic"/>
                <a:cs typeface="Century Gothic"/>
                <a:sym typeface="Century Gothic"/>
              </a:rPr>
              <a:t>Other western basins</a:t>
            </a:r>
            <a:endParaRPr sz="2400" b="1" dirty="0">
              <a:latin typeface="Century Gothic"/>
              <a:ea typeface="Century Gothic"/>
              <a:cs typeface="Century Gothic"/>
              <a:sym typeface="Century Gothic"/>
            </a:endParaRPr>
          </a:p>
          <a:p>
            <a:pPr>
              <a:spcBef>
                <a:spcPts val="750"/>
              </a:spcBef>
            </a:pPr>
            <a:endParaRPr sz="2400" b="1" dirty="0">
              <a:solidFill>
                <a:srgbClr val="FFFFFF"/>
              </a:solidFill>
              <a:latin typeface="Century Gothic"/>
              <a:ea typeface="Century Gothic"/>
              <a:cs typeface="Century Gothic"/>
              <a:sym typeface="Century Gothic"/>
            </a:endParaRPr>
          </a:p>
        </p:txBody>
      </p:sp>
      <p:pic>
        <p:nvPicPr>
          <p:cNvPr id="236" name="Shape 236"/>
          <p:cNvPicPr preferRelativeResize="0"/>
          <p:nvPr/>
        </p:nvPicPr>
        <p:blipFill>
          <a:blip r:embed="rId4">
            <a:alphaModFix/>
          </a:blip>
          <a:stretch>
            <a:fillRect/>
          </a:stretch>
        </p:blipFill>
        <p:spPr>
          <a:xfrm>
            <a:off x="5513714" y="4338144"/>
            <a:ext cx="3535202" cy="2429477"/>
          </a:xfrm>
          <a:prstGeom prst="rect">
            <a:avLst/>
          </a:prstGeom>
          <a:noFill/>
          <a:ln>
            <a:noFill/>
          </a:ln>
        </p:spPr>
      </p:pic>
      <p:sp>
        <p:nvSpPr>
          <p:cNvPr id="2" name="TextBox 1">
            <a:extLst>
              <a:ext uri="{FF2B5EF4-FFF2-40B4-BE49-F238E27FC236}">
                <a16:creationId xmlns:a16="http://schemas.microsoft.com/office/drawing/2014/main" id="{7BADEC6E-5016-4B41-8511-28340403E859}"/>
              </a:ext>
            </a:extLst>
          </p:cNvPr>
          <p:cNvSpPr txBox="1"/>
          <p:nvPr/>
        </p:nvSpPr>
        <p:spPr>
          <a:xfrm>
            <a:off x="5513713" y="6467540"/>
            <a:ext cx="3535202" cy="300082"/>
          </a:xfrm>
          <a:prstGeom prst="rect">
            <a:avLst/>
          </a:prstGeom>
          <a:solidFill>
            <a:schemeClr val="bg1">
              <a:alpha val="64000"/>
            </a:schemeClr>
          </a:solidFill>
        </p:spPr>
        <p:txBody>
          <a:bodyPr wrap="square" rtlCol="0">
            <a:spAutoFit/>
          </a:bodyPr>
          <a:lstStyle/>
          <a:p>
            <a:pPr algn="ctr"/>
            <a:r>
              <a:rPr lang="en-US" sz="1350" dirty="0"/>
              <a:t>Crooked River, Deschutes Basin, OR</a:t>
            </a:r>
          </a:p>
        </p:txBody>
      </p:sp>
    </p:spTree>
    <p:extLst>
      <p:ext uri="{BB962C8B-B14F-4D97-AF65-F5344CB8AC3E}">
        <p14:creationId xmlns:p14="http://schemas.microsoft.com/office/powerpoint/2010/main" val="2046693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9000">
              <a:schemeClr val="accent2">
                <a:lumMod val="40000"/>
                <a:lumOff val="60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1486A-4F8F-4F75-A92E-AAB55B14D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7765"/>
            <a:ext cx="9144000" cy="6080233"/>
          </a:xfrm>
          <a:prstGeom prst="rect">
            <a:avLst/>
          </a:prstGeom>
        </p:spPr>
      </p:pic>
      <p:sp>
        <p:nvSpPr>
          <p:cNvPr id="4" name="TextBox 3">
            <a:extLst>
              <a:ext uri="{FF2B5EF4-FFF2-40B4-BE49-F238E27FC236}">
                <a16:creationId xmlns:a16="http://schemas.microsoft.com/office/drawing/2014/main" id="{FFA08AD0-9D01-4890-A42F-96ED456D1E88}"/>
              </a:ext>
            </a:extLst>
          </p:cNvPr>
          <p:cNvSpPr txBox="1"/>
          <p:nvPr/>
        </p:nvSpPr>
        <p:spPr>
          <a:xfrm>
            <a:off x="310055" y="142875"/>
            <a:ext cx="8555421" cy="523220"/>
          </a:xfrm>
          <a:prstGeom prst="rect">
            <a:avLst/>
          </a:prstGeom>
          <a:noFill/>
        </p:spPr>
        <p:txBody>
          <a:bodyPr wrap="square" rtlCol="0">
            <a:spAutoFit/>
          </a:bodyPr>
          <a:lstStyle/>
          <a:p>
            <a:r>
              <a:rPr lang="en-US" sz="2800" b="1" dirty="0">
                <a:latin typeface="Century Gothic" panose="020B0502020202020204" pitchFamily="34" charset="0"/>
              </a:rPr>
              <a:t>Carson Valley Application of MODSIM-GSFLOW</a:t>
            </a:r>
          </a:p>
        </p:txBody>
      </p:sp>
    </p:spTree>
    <p:extLst>
      <p:ext uri="{BB962C8B-B14F-4D97-AF65-F5344CB8AC3E}">
        <p14:creationId xmlns:p14="http://schemas.microsoft.com/office/powerpoint/2010/main" val="1989800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9000">
              <a:schemeClr val="tx2">
                <a:lumMod val="60000"/>
                <a:lumOff val="40000"/>
              </a:schemeClr>
            </a:gs>
            <a:gs pos="100000">
              <a:srgbClr val="06588E">
                <a:lumMod val="90000"/>
              </a:srgbClr>
            </a:gs>
          </a:gsLst>
          <a:lin ang="6120000" scaled="1"/>
        </a:gradFill>
        <a:effectLst/>
      </p:bgPr>
    </p:bg>
    <p:spTree>
      <p:nvGrpSpPr>
        <p:cNvPr id="1" name="Shape 164"/>
        <p:cNvGrpSpPr/>
        <p:nvPr/>
      </p:nvGrpSpPr>
      <p:grpSpPr>
        <a:xfrm>
          <a:off x="0" y="0"/>
          <a:ext cx="0" cy="0"/>
          <a:chOff x="0" y="0"/>
          <a:chExt cx="0" cy="0"/>
        </a:xfrm>
      </p:grpSpPr>
      <p:pic>
        <p:nvPicPr>
          <p:cNvPr id="167" name="Shape 167" descr="http://waterfortheseasons.com/wp-content/uploads/2015/10/TCRS_map1.png"/>
          <p:cNvPicPr preferRelativeResize="0">
            <a:picLocks noGrp="1"/>
          </p:cNvPicPr>
          <p:nvPr>
            <p:ph type="body" idx="2"/>
          </p:nvPr>
        </p:nvPicPr>
        <p:blipFill rotWithShape="1">
          <a:blip r:embed="rId3">
            <a:alphaModFix/>
          </a:blip>
          <a:srcRect l="6032" t="3207" r="3136" b="4393"/>
          <a:stretch/>
        </p:blipFill>
        <p:spPr>
          <a:xfrm>
            <a:off x="3930869" y="324033"/>
            <a:ext cx="5162945" cy="5725216"/>
          </a:xfrm>
          <a:prstGeom prst="rect">
            <a:avLst/>
          </a:prstGeom>
          <a:noFill/>
          <a:ln>
            <a:noFill/>
          </a:ln>
        </p:spPr>
      </p:pic>
      <p:sp>
        <p:nvSpPr>
          <p:cNvPr id="168" name="Shape 168"/>
          <p:cNvSpPr txBox="1"/>
          <p:nvPr/>
        </p:nvSpPr>
        <p:spPr>
          <a:xfrm>
            <a:off x="5166623" y="6027500"/>
            <a:ext cx="3793559" cy="230833"/>
          </a:xfrm>
          <a:prstGeom prst="rect">
            <a:avLst/>
          </a:prstGeom>
          <a:noFill/>
          <a:ln>
            <a:noFill/>
          </a:ln>
        </p:spPr>
        <p:txBody>
          <a:bodyPr spcFirstLastPara="1" wrap="square" lIns="68569" tIns="34275" rIns="68569" bIns="34275" anchor="t" anchorCtr="0">
            <a:noAutofit/>
          </a:bodyPr>
          <a:lstStyle/>
          <a:p>
            <a:pPr defTabSz="685800">
              <a:buClr>
                <a:srgbClr val="000000"/>
              </a:buClr>
              <a:defRPr/>
            </a:pPr>
            <a:r>
              <a:rPr lang="en-US" sz="1050" kern="0" dirty="0">
                <a:solidFill>
                  <a:srgbClr val="FFFFFF"/>
                </a:solidFill>
                <a:latin typeface="Corbel"/>
                <a:ea typeface="Corbel"/>
                <a:cs typeface="Corbel"/>
                <a:sym typeface="Corbel"/>
              </a:rPr>
              <a:t>Design and Graphics by Kelley </a:t>
            </a:r>
            <a:r>
              <a:rPr lang="en-US" sz="1050" kern="0" dirty="0" err="1">
                <a:solidFill>
                  <a:srgbClr val="FFFFFF"/>
                </a:solidFill>
                <a:latin typeface="Corbel"/>
                <a:ea typeface="Corbel"/>
                <a:cs typeface="Corbel"/>
                <a:sym typeface="Corbel"/>
              </a:rPr>
              <a:t>Sterle</a:t>
            </a:r>
            <a:r>
              <a:rPr lang="en-US" sz="1050" kern="0" dirty="0">
                <a:solidFill>
                  <a:srgbClr val="FFFFFF"/>
                </a:solidFill>
                <a:latin typeface="Corbel"/>
                <a:ea typeface="Corbel"/>
                <a:cs typeface="Corbel"/>
                <a:sym typeface="Corbel"/>
              </a:rPr>
              <a:t> and Ron Oden, UNR</a:t>
            </a:r>
            <a:endParaRPr sz="1050" kern="0" dirty="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1B4B62BA-CF23-4FAC-B2C8-D18FDF6AD4E1}"/>
              </a:ext>
            </a:extLst>
          </p:cNvPr>
          <p:cNvSpPr txBox="1"/>
          <p:nvPr/>
        </p:nvSpPr>
        <p:spPr>
          <a:xfrm>
            <a:off x="183818" y="9971"/>
            <a:ext cx="4198996" cy="6848029"/>
          </a:xfrm>
          <a:prstGeom prst="rect">
            <a:avLst/>
          </a:prstGeom>
          <a:noFill/>
        </p:spPr>
        <p:txBody>
          <a:bodyPr wrap="square" rtlCol="0">
            <a:spAutoFit/>
          </a:bodyPr>
          <a:lstStyle/>
          <a:p>
            <a:r>
              <a:rPr lang="en-US" sz="2800" b="1" dirty="0">
                <a:latin typeface="Century Gothic" panose="020B0502020202020204" pitchFamily="34" charset="0"/>
                <a:ea typeface="Corbel"/>
                <a:cs typeface="Corbel"/>
                <a:sym typeface="Corbel"/>
              </a:rPr>
              <a:t>Investigate the impact of a changing climate on river operations</a:t>
            </a:r>
          </a:p>
          <a:p>
            <a:endParaRPr lang="en-US" sz="2800" b="1" dirty="0">
              <a:latin typeface="Century Gothic" panose="020B0502020202020204" pitchFamily="34" charset="0"/>
              <a:ea typeface="Corbel"/>
              <a:cs typeface="Corbel"/>
              <a:sym typeface="Corbel"/>
            </a:endParaRPr>
          </a:p>
          <a:p>
            <a:pPr marL="214313" indent="-214313">
              <a:spcBef>
                <a:spcPts val="450"/>
              </a:spcBef>
              <a:spcAft>
                <a:spcPts val="450"/>
              </a:spcAft>
              <a:buFont typeface="Arial" panose="020B0604020202020204" pitchFamily="34" charset="0"/>
              <a:buChar char="•"/>
            </a:pPr>
            <a:r>
              <a:rPr lang="en-US" sz="2400" b="1" dirty="0">
                <a:latin typeface="Century Gothic" panose="020B0502020202020204" pitchFamily="34" charset="0"/>
                <a:sym typeface="Corbel"/>
              </a:rPr>
              <a:t>PRMS model of headwaters</a:t>
            </a:r>
          </a:p>
          <a:p>
            <a:pPr marL="214313" indent="-214313">
              <a:spcBef>
                <a:spcPts val="450"/>
              </a:spcBef>
              <a:spcAft>
                <a:spcPts val="450"/>
              </a:spcAft>
              <a:buFont typeface="Arial" panose="020B0604020202020204" pitchFamily="34" charset="0"/>
              <a:buChar char="•"/>
            </a:pPr>
            <a:r>
              <a:rPr lang="en-US" sz="2400" b="1" dirty="0">
                <a:latin typeface="Century Gothic" panose="020B0502020202020204" pitchFamily="34" charset="0"/>
                <a:sym typeface="Corbel"/>
              </a:rPr>
              <a:t>PRMS model provides streamflow into integrated MODSIM-GSFLOW model of Carson Valley</a:t>
            </a:r>
          </a:p>
          <a:p>
            <a:pPr marL="214313" indent="-214313">
              <a:spcBef>
                <a:spcPts val="450"/>
              </a:spcBef>
              <a:spcAft>
                <a:spcPts val="450"/>
              </a:spcAft>
              <a:buFont typeface="Arial" panose="020B0604020202020204" pitchFamily="34" charset="0"/>
              <a:buChar char="•"/>
            </a:pPr>
            <a:r>
              <a:rPr lang="en-US" sz="2400" b="1" dirty="0">
                <a:latin typeface="Century Gothic" panose="020B0502020202020204" pitchFamily="34" charset="0"/>
                <a:sym typeface="Corbel"/>
              </a:rPr>
              <a:t>Model scenarios consist of warming up the PRMS model and evaluating the impact on individual water rights</a:t>
            </a:r>
          </a:p>
          <a:p>
            <a:pPr marL="214313" indent="-214313">
              <a:buFont typeface="Arial" panose="020B0604020202020204" pitchFamily="34" charset="0"/>
              <a:buChar char="•"/>
            </a:pPr>
            <a:endParaRPr lang="en-US" sz="1400" b="1" dirty="0">
              <a:latin typeface="Century Gothic" panose="020B0502020202020204" pitchFamily="34" charset="0"/>
            </a:endParaRPr>
          </a:p>
        </p:txBody>
      </p:sp>
      <p:sp>
        <p:nvSpPr>
          <p:cNvPr id="7" name="Oval 6">
            <a:extLst>
              <a:ext uri="{FF2B5EF4-FFF2-40B4-BE49-F238E27FC236}">
                <a16:creationId xmlns:a16="http://schemas.microsoft.com/office/drawing/2014/main" id="{33928232-BEEB-45E5-8A23-1AD2964334C6}"/>
              </a:ext>
            </a:extLst>
          </p:cNvPr>
          <p:cNvSpPr/>
          <p:nvPr/>
        </p:nvSpPr>
        <p:spPr>
          <a:xfrm rot="2144122">
            <a:off x="4671190" y="4611101"/>
            <a:ext cx="1567543" cy="84499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477CDF6B-49AD-4948-9237-CC10E35D2E2C}"/>
              </a:ext>
            </a:extLst>
          </p:cNvPr>
          <p:cNvSpPr/>
          <p:nvPr/>
        </p:nvSpPr>
        <p:spPr>
          <a:xfrm>
            <a:off x="5207689" y="3924281"/>
            <a:ext cx="627017" cy="75282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51703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Shape 453"/>
          <p:cNvPicPr preferRelativeResize="0"/>
          <p:nvPr/>
        </p:nvPicPr>
        <p:blipFill rotWithShape="1">
          <a:blip r:embed="rId3">
            <a:alphaModFix/>
          </a:blip>
          <a:srcRect b="48038"/>
          <a:stretch/>
        </p:blipFill>
        <p:spPr>
          <a:xfrm>
            <a:off x="35821" y="28810"/>
            <a:ext cx="4639238" cy="3214125"/>
          </a:xfrm>
          <a:prstGeom prst="rect">
            <a:avLst/>
          </a:prstGeom>
          <a:noFill/>
          <a:ln>
            <a:noFill/>
          </a:ln>
        </p:spPr>
      </p:pic>
      <p:pic>
        <p:nvPicPr>
          <p:cNvPr id="454" name="Shape 454"/>
          <p:cNvPicPr preferRelativeResize="0"/>
          <p:nvPr/>
        </p:nvPicPr>
        <p:blipFill rotWithShape="1">
          <a:blip r:embed="rId3">
            <a:alphaModFix/>
          </a:blip>
          <a:srcRect t="51716" r="4625"/>
          <a:stretch/>
        </p:blipFill>
        <p:spPr>
          <a:xfrm>
            <a:off x="70949" y="3113708"/>
            <a:ext cx="5449638" cy="3678723"/>
          </a:xfrm>
          <a:prstGeom prst="rect">
            <a:avLst/>
          </a:prstGeom>
          <a:noFill/>
          <a:ln>
            <a:noFill/>
          </a:ln>
        </p:spPr>
      </p:pic>
      <p:sp>
        <p:nvSpPr>
          <p:cNvPr id="455" name="Shape 455"/>
          <p:cNvSpPr txBox="1"/>
          <p:nvPr/>
        </p:nvSpPr>
        <p:spPr>
          <a:xfrm>
            <a:off x="4468904" y="133821"/>
            <a:ext cx="4639275" cy="1498275"/>
          </a:xfrm>
          <a:prstGeom prst="rect">
            <a:avLst/>
          </a:prstGeom>
          <a:noFill/>
          <a:ln>
            <a:noFill/>
          </a:ln>
        </p:spPr>
        <p:txBody>
          <a:bodyPr spcFirstLastPara="1" wrap="square" lIns="68569" tIns="34275" rIns="68569" bIns="34275" anchor="ctr" anchorCtr="0">
            <a:noAutofit/>
          </a:bodyPr>
          <a:lstStyle/>
          <a:p>
            <a:pPr defTabSz="685800">
              <a:lnSpc>
                <a:spcPct val="90000"/>
              </a:lnSpc>
              <a:buClr>
                <a:srgbClr val="000000"/>
              </a:buClr>
              <a:buSzPts val="4290"/>
              <a:defRPr/>
            </a:pPr>
            <a:r>
              <a:rPr lang="en-US" sz="3217" kern="0" dirty="0">
                <a:solidFill>
                  <a:srgbClr val="000000"/>
                </a:solidFill>
                <a:latin typeface="Calibri"/>
                <a:ea typeface="Calibri"/>
                <a:cs typeface="Calibri"/>
                <a:sym typeface="Calibri"/>
              </a:rPr>
              <a:t>Center-of-mass of 50% of total annual runoff for different levels of warming</a:t>
            </a:r>
            <a:endParaRPr sz="1050" kern="0" dirty="0">
              <a:solidFill>
                <a:srgbClr val="000000"/>
              </a:solidFill>
              <a:latin typeface="Arial"/>
              <a:cs typeface="Arial"/>
              <a:sym typeface="Arial"/>
            </a:endParaRPr>
          </a:p>
        </p:txBody>
      </p:sp>
      <p:sp>
        <p:nvSpPr>
          <p:cNvPr id="456" name="Shape 456"/>
          <p:cNvSpPr txBox="1"/>
          <p:nvPr/>
        </p:nvSpPr>
        <p:spPr>
          <a:xfrm rot="-5400000">
            <a:off x="1240393" y="3070711"/>
            <a:ext cx="667835" cy="364050"/>
          </a:xfrm>
          <a:prstGeom prst="rect">
            <a:avLst/>
          </a:prstGeom>
          <a:solidFill>
            <a:srgbClr val="FFFFFF"/>
          </a:solidFill>
          <a:ln>
            <a:noFill/>
          </a:ln>
        </p:spPr>
        <p:txBody>
          <a:bodyPr spcFirstLastPara="1" wrap="square" lIns="68569" tIns="68569" rIns="68569" bIns="68569" anchor="t" anchorCtr="0">
            <a:noAutofit/>
          </a:bodyPr>
          <a:lstStyle/>
          <a:p>
            <a:pPr defTabSz="685800">
              <a:buClr>
                <a:srgbClr val="000000"/>
              </a:buClr>
              <a:defRPr/>
            </a:pPr>
            <a:r>
              <a:rPr lang="en-US" b="1" kern="0" dirty="0">
                <a:solidFill>
                  <a:srgbClr val="000000"/>
                </a:solidFill>
                <a:latin typeface="Arial"/>
                <a:cs typeface="Arial"/>
                <a:sym typeface="Arial"/>
              </a:rPr>
              <a:t>2011</a:t>
            </a:r>
            <a:endParaRPr b="1" kern="0" dirty="0">
              <a:solidFill>
                <a:srgbClr val="000000"/>
              </a:solidFill>
              <a:latin typeface="Arial"/>
              <a:cs typeface="Arial"/>
              <a:sym typeface="Arial"/>
            </a:endParaRPr>
          </a:p>
        </p:txBody>
      </p:sp>
      <p:sp>
        <p:nvSpPr>
          <p:cNvPr id="457" name="Shape 457"/>
          <p:cNvSpPr txBox="1"/>
          <p:nvPr/>
        </p:nvSpPr>
        <p:spPr>
          <a:xfrm rot="-5400000">
            <a:off x="2269228" y="3033076"/>
            <a:ext cx="679500" cy="364050"/>
          </a:xfrm>
          <a:prstGeom prst="rect">
            <a:avLst/>
          </a:prstGeom>
          <a:solidFill>
            <a:srgbClr val="FFFFFF"/>
          </a:solidFill>
          <a:ln>
            <a:noFill/>
          </a:ln>
        </p:spPr>
        <p:txBody>
          <a:bodyPr spcFirstLastPara="1" wrap="square" lIns="68569" tIns="68569" rIns="68569" bIns="68569" anchor="t" anchorCtr="0">
            <a:noAutofit/>
          </a:bodyPr>
          <a:lstStyle/>
          <a:p>
            <a:pPr defTabSz="685800">
              <a:buClr>
                <a:srgbClr val="000000"/>
              </a:buClr>
              <a:defRPr/>
            </a:pPr>
            <a:r>
              <a:rPr lang="en-US" b="1" kern="0">
                <a:solidFill>
                  <a:srgbClr val="000000"/>
                </a:solidFill>
                <a:latin typeface="Arial"/>
                <a:cs typeface="Arial"/>
                <a:sym typeface="Arial"/>
              </a:rPr>
              <a:t>2039</a:t>
            </a:r>
            <a:endParaRPr b="1" kern="0">
              <a:solidFill>
                <a:srgbClr val="000000"/>
              </a:solidFill>
              <a:latin typeface="Arial"/>
              <a:cs typeface="Arial"/>
              <a:sym typeface="Arial"/>
            </a:endParaRPr>
          </a:p>
        </p:txBody>
      </p:sp>
      <p:sp>
        <p:nvSpPr>
          <p:cNvPr id="458" name="Shape 458"/>
          <p:cNvSpPr txBox="1"/>
          <p:nvPr/>
        </p:nvSpPr>
        <p:spPr>
          <a:xfrm rot="-5400000">
            <a:off x="3271121" y="3022566"/>
            <a:ext cx="679500" cy="364050"/>
          </a:xfrm>
          <a:prstGeom prst="rect">
            <a:avLst/>
          </a:prstGeom>
          <a:solidFill>
            <a:srgbClr val="FFFFFF"/>
          </a:solidFill>
          <a:ln>
            <a:noFill/>
          </a:ln>
        </p:spPr>
        <p:txBody>
          <a:bodyPr spcFirstLastPara="1" wrap="square" lIns="68569" tIns="68569" rIns="68569" bIns="68569" anchor="t" anchorCtr="0">
            <a:noAutofit/>
          </a:bodyPr>
          <a:lstStyle/>
          <a:p>
            <a:pPr defTabSz="685800">
              <a:buClr>
                <a:srgbClr val="000000"/>
              </a:buClr>
              <a:defRPr/>
            </a:pPr>
            <a:r>
              <a:rPr lang="en-US" b="1" kern="0" dirty="0">
                <a:solidFill>
                  <a:srgbClr val="000000"/>
                </a:solidFill>
                <a:latin typeface="Arial"/>
                <a:cs typeface="Arial"/>
                <a:sym typeface="Arial"/>
              </a:rPr>
              <a:t>2084</a:t>
            </a:r>
            <a:endParaRPr b="1" kern="0" dirty="0">
              <a:solidFill>
                <a:srgbClr val="000000"/>
              </a:solidFill>
              <a:latin typeface="Arial"/>
              <a:cs typeface="Arial"/>
              <a:sym typeface="Arial"/>
            </a:endParaRPr>
          </a:p>
        </p:txBody>
      </p:sp>
      <p:sp>
        <p:nvSpPr>
          <p:cNvPr id="459" name="Shape 459"/>
          <p:cNvSpPr txBox="1"/>
          <p:nvPr/>
        </p:nvSpPr>
        <p:spPr>
          <a:xfrm rot="-5400000">
            <a:off x="1745411" y="2239390"/>
            <a:ext cx="679500" cy="364050"/>
          </a:xfrm>
          <a:prstGeom prst="rect">
            <a:avLst/>
          </a:prstGeom>
          <a:noFill/>
          <a:ln>
            <a:noFill/>
          </a:ln>
        </p:spPr>
        <p:txBody>
          <a:bodyPr spcFirstLastPara="1" wrap="square" lIns="68569" tIns="68569" rIns="68569" bIns="68569" anchor="t" anchorCtr="0">
            <a:noAutofit/>
          </a:bodyPr>
          <a:lstStyle/>
          <a:p>
            <a:pPr defTabSz="685800">
              <a:buClr>
                <a:srgbClr val="000000"/>
              </a:buClr>
              <a:defRPr/>
            </a:pPr>
            <a:r>
              <a:rPr lang="en-US" b="1" kern="0" dirty="0">
                <a:solidFill>
                  <a:srgbClr val="000000"/>
                </a:solidFill>
                <a:latin typeface="Arial"/>
                <a:cs typeface="Arial"/>
                <a:sym typeface="Arial"/>
              </a:rPr>
              <a:t>2011</a:t>
            </a:r>
            <a:endParaRPr b="1" kern="0" dirty="0">
              <a:solidFill>
                <a:srgbClr val="000000"/>
              </a:solidFill>
              <a:latin typeface="Arial"/>
              <a:cs typeface="Arial"/>
              <a:sym typeface="Arial"/>
            </a:endParaRPr>
          </a:p>
        </p:txBody>
      </p:sp>
      <p:sp>
        <p:nvSpPr>
          <p:cNvPr id="460" name="Shape 460"/>
          <p:cNvSpPr txBox="1"/>
          <p:nvPr/>
        </p:nvSpPr>
        <p:spPr>
          <a:xfrm rot="-5400000">
            <a:off x="2374061" y="2239390"/>
            <a:ext cx="679500" cy="364050"/>
          </a:xfrm>
          <a:prstGeom prst="rect">
            <a:avLst/>
          </a:prstGeom>
          <a:noFill/>
          <a:ln>
            <a:noFill/>
          </a:ln>
        </p:spPr>
        <p:txBody>
          <a:bodyPr spcFirstLastPara="1" wrap="square" lIns="68569" tIns="68569" rIns="68569" bIns="68569" anchor="t" anchorCtr="0">
            <a:noAutofit/>
          </a:bodyPr>
          <a:lstStyle/>
          <a:p>
            <a:pPr defTabSz="685800">
              <a:buClr>
                <a:srgbClr val="000000"/>
              </a:buClr>
              <a:defRPr/>
            </a:pPr>
            <a:r>
              <a:rPr lang="en-US" b="1" kern="0" dirty="0">
                <a:solidFill>
                  <a:srgbClr val="000000"/>
                </a:solidFill>
                <a:latin typeface="Arial"/>
                <a:cs typeface="Arial"/>
                <a:sym typeface="Arial"/>
              </a:rPr>
              <a:t>2039</a:t>
            </a:r>
            <a:endParaRPr b="1" kern="0" dirty="0">
              <a:solidFill>
                <a:srgbClr val="000000"/>
              </a:solidFill>
              <a:latin typeface="Arial"/>
              <a:cs typeface="Arial"/>
              <a:sym typeface="Arial"/>
            </a:endParaRPr>
          </a:p>
        </p:txBody>
      </p:sp>
      <p:sp>
        <p:nvSpPr>
          <p:cNvPr id="461" name="Shape 461"/>
          <p:cNvSpPr txBox="1"/>
          <p:nvPr/>
        </p:nvSpPr>
        <p:spPr>
          <a:xfrm rot="-5400000">
            <a:off x="3412474" y="2239390"/>
            <a:ext cx="679500" cy="364050"/>
          </a:xfrm>
          <a:prstGeom prst="rect">
            <a:avLst/>
          </a:prstGeom>
          <a:noFill/>
          <a:ln>
            <a:noFill/>
          </a:ln>
        </p:spPr>
        <p:txBody>
          <a:bodyPr spcFirstLastPara="1" wrap="square" lIns="68569" tIns="68569" rIns="68569" bIns="68569" anchor="t" anchorCtr="0">
            <a:noAutofit/>
          </a:bodyPr>
          <a:lstStyle/>
          <a:p>
            <a:pPr defTabSz="685800">
              <a:buClr>
                <a:srgbClr val="000000"/>
              </a:buClr>
              <a:defRPr/>
            </a:pPr>
            <a:r>
              <a:rPr lang="en-US" b="1" kern="0">
                <a:solidFill>
                  <a:srgbClr val="000000"/>
                </a:solidFill>
                <a:latin typeface="Arial"/>
                <a:cs typeface="Arial"/>
                <a:sym typeface="Arial"/>
              </a:rPr>
              <a:t>2084</a:t>
            </a:r>
            <a:endParaRPr b="1" kern="0">
              <a:solidFill>
                <a:srgbClr val="000000"/>
              </a:solidFill>
              <a:latin typeface="Arial"/>
              <a:cs typeface="Arial"/>
              <a:sym typeface="Arial"/>
            </a:endParaRPr>
          </a:p>
        </p:txBody>
      </p:sp>
      <p:grpSp>
        <p:nvGrpSpPr>
          <p:cNvPr id="462" name="Shape 462"/>
          <p:cNvGrpSpPr/>
          <p:nvPr/>
        </p:nvGrpSpPr>
        <p:grpSpPr>
          <a:xfrm>
            <a:off x="5842232" y="3984492"/>
            <a:ext cx="3188501" cy="1950756"/>
            <a:chOff x="5175687" y="2485387"/>
            <a:chExt cx="3185475" cy="2345575"/>
          </a:xfrm>
        </p:grpSpPr>
        <p:pic>
          <p:nvPicPr>
            <p:cNvPr id="463" name="Shape 463"/>
            <p:cNvPicPr preferRelativeResize="0"/>
            <p:nvPr/>
          </p:nvPicPr>
          <p:blipFill rotWithShape="1">
            <a:blip r:embed="rId4">
              <a:alphaModFix/>
            </a:blip>
            <a:srcRect/>
            <a:stretch/>
          </p:blipFill>
          <p:spPr>
            <a:xfrm>
              <a:off x="5175687" y="2485387"/>
              <a:ext cx="3185475" cy="2345575"/>
            </a:xfrm>
            <a:prstGeom prst="rect">
              <a:avLst/>
            </a:prstGeom>
            <a:noFill/>
            <a:ln>
              <a:noFill/>
            </a:ln>
          </p:spPr>
        </p:pic>
        <p:sp>
          <p:nvSpPr>
            <p:cNvPr id="464" name="Shape 464"/>
            <p:cNvSpPr/>
            <p:nvPr/>
          </p:nvSpPr>
          <p:spPr>
            <a:xfrm>
              <a:off x="5271700" y="2712550"/>
              <a:ext cx="2985600" cy="110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pPr defTabSz="685800">
                <a:buClr>
                  <a:srgbClr val="000000"/>
                </a:buClr>
                <a:buSzPts val="1800"/>
                <a:defRPr/>
              </a:pPr>
              <a:endParaRPr sz="1350" kern="0">
                <a:solidFill>
                  <a:srgbClr val="000000"/>
                </a:solidFill>
                <a:latin typeface="Calibri"/>
                <a:ea typeface="Calibri"/>
                <a:cs typeface="Calibri"/>
                <a:sym typeface="Calibri"/>
              </a:endParaRPr>
            </a:p>
          </p:txBody>
        </p:sp>
      </p:grpSp>
      <p:cxnSp>
        <p:nvCxnSpPr>
          <p:cNvPr id="465" name="Shape 465"/>
          <p:cNvCxnSpPr/>
          <p:nvPr/>
        </p:nvCxnSpPr>
        <p:spPr>
          <a:xfrm>
            <a:off x="7907826" y="4564345"/>
            <a:ext cx="0" cy="946125"/>
          </a:xfrm>
          <a:prstGeom prst="straightConnector1">
            <a:avLst/>
          </a:prstGeom>
          <a:noFill/>
          <a:ln w="28575" cap="flat" cmpd="sng">
            <a:solidFill>
              <a:srgbClr val="980000"/>
            </a:solidFill>
            <a:prstDash val="solid"/>
            <a:round/>
            <a:headEnd type="none" w="med" len="med"/>
            <a:tailEnd type="none" w="med" len="med"/>
          </a:ln>
        </p:spPr>
      </p:cxnSp>
      <p:pic>
        <p:nvPicPr>
          <p:cNvPr id="15" name="Picture 14">
            <a:extLst>
              <a:ext uri="{FF2B5EF4-FFF2-40B4-BE49-F238E27FC236}">
                <a16:creationId xmlns:a16="http://schemas.microsoft.com/office/drawing/2014/main" id="{4AFA9E92-9912-4D8E-872D-501868FC5B4C}"/>
              </a:ext>
            </a:extLst>
          </p:cNvPr>
          <p:cNvPicPr>
            <a:picLocks noChangeAspect="1"/>
          </p:cNvPicPr>
          <p:nvPr/>
        </p:nvPicPr>
        <p:blipFill>
          <a:blip r:embed="rId5"/>
          <a:stretch>
            <a:fillRect/>
          </a:stretch>
        </p:blipFill>
        <p:spPr>
          <a:xfrm>
            <a:off x="8169836" y="6466269"/>
            <a:ext cx="860897" cy="318284"/>
          </a:xfrm>
          <a:prstGeom prst="rect">
            <a:avLst/>
          </a:prstGeom>
        </p:spPr>
      </p:pic>
      <p:grpSp>
        <p:nvGrpSpPr>
          <p:cNvPr id="7" name="Group 6">
            <a:extLst>
              <a:ext uri="{FF2B5EF4-FFF2-40B4-BE49-F238E27FC236}">
                <a16:creationId xmlns:a16="http://schemas.microsoft.com/office/drawing/2014/main" id="{7119E657-86DF-4FD5-A5B5-76C3E44921BC}"/>
              </a:ext>
            </a:extLst>
          </p:cNvPr>
          <p:cNvGrpSpPr/>
          <p:nvPr/>
        </p:nvGrpSpPr>
        <p:grpSpPr>
          <a:xfrm>
            <a:off x="6229911" y="4477462"/>
            <a:ext cx="2706130" cy="1033009"/>
            <a:chOff x="1046205" y="741405"/>
            <a:chExt cx="3608173" cy="1377345"/>
          </a:xfrm>
        </p:grpSpPr>
        <p:cxnSp>
          <p:nvCxnSpPr>
            <p:cNvPr id="17" name="Shape 465">
              <a:extLst>
                <a:ext uri="{FF2B5EF4-FFF2-40B4-BE49-F238E27FC236}">
                  <a16:creationId xmlns:a16="http://schemas.microsoft.com/office/drawing/2014/main" id="{CD5E027F-F1C0-4468-B078-A462D02EF75B}"/>
                </a:ext>
              </a:extLst>
            </p:cNvPr>
            <p:cNvCxnSpPr>
              <a:cxnSpLocks/>
              <a:stCxn id="2" idx="45"/>
            </p:cNvCxnSpPr>
            <p:nvPr/>
          </p:nvCxnSpPr>
          <p:spPr>
            <a:xfrm flipH="1">
              <a:off x="2981523" y="757881"/>
              <a:ext cx="8812" cy="1360869"/>
            </a:xfrm>
            <a:prstGeom prst="straightConnector1">
              <a:avLst/>
            </a:prstGeom>
            <a:noFill/>
            <a:ln w="28575" cap="flat" cmpd="sng">
              <a:solidFill>
                <a:srgbClr val="980000"/>
              </a:solidFill>
              <a:prstDash val="solid"/>
              <a:round/>
              <a:headEnd type="none" w="med" len="med"/>
              <a:tailEnd type="none" w="med" len="med"/>
            </a:ln>
          </p:spPr>
        </p:cxnSp>
        <p:sp>
          <p:nvSpPr>
            <p:cNvPr id="2" name="Freeform: Shape 1">
              <a:extLst>
                <a:ext uri="{FF2B5EF4-FFF2-40B4-BE49-F238E27FC236}">
                  <a16:creationId xmlns:a16="http://schemas.microsoft.com/office/drawing/2014/main" id="{9BA16E7E-7194-44FF-9EB8-620FE2808534}"/>
                </a:ext>
              </a:extLst>
            </p:cNvPr>
            <p:cNvSpPr/>
            <p:nvPr/>
          </p:nvSpPr>
          <p:spPr>
            <a:xfrm>
              <a:off x="1046205" y="741405"/>
              <a:ext cx="3608173" cy="1145060"/>
            </a:xfrm>
            <a:custGeom>
              <a:avLst/>
              <a:gdLst>
                <a:gd name="connsiteX0" fmla="*/ 0 w 3608173"/>
                <a:gd name="connsiteY0" fmla="*/ 1128584 h 1145060"/>
                <a:gd name="connsiteX1" fmla="*/ 41190 w 3608173"/>
                <a:gd name="connsiteY1" fmla="*/ 1136822 h 1145060"/>
                <a:gd name="connsiteX2" fmla="*/ 65903 w 3608173"/>
                <a:gd name="connsiteY2" fmla="*/ 1145060 h 1145060"/>
                <a:gd name="connsiteX3" fmla="*/ 181233 w 3608173"/>
                <a:gd name="connsiteY3" fmla="*/ 1136822 h 1145060"/>
                <a:gd name="connsiteX4" fmla="*/ 313038 w 3608173"/>
                <a:gd name="connsiteY4" fmla="*/ 1103871 h 1145060"/>
                <a:gd name="connsiteX5" fmla="*/ 337752 w 3608173"/>
                <a:gd name="connsiteY5" fmla="*/ 1087395 h 1145060"/>
                <a:gd name="connsiteX6" fmla="*/ 387179 w 3608173"/>
                <a:gd name="connsiteY6" fmla="*/ 1070919 h 1145060"/>
                <a:gd name="connsiteX7" fmla="*/ 411892 w 3608173"/>
                <a:gd name="connsiteY7" fmla="*/ 1062681 h 1145060"/>
                <a:gd name="connsiteX8" fmla="*/ 436606 w 3608173"/>
                <a:gd name="connsiteY8" fmla="*/ 1054444 h 1145060"/>
                <a:gd name="connsiteX9" fmla="*/ 477795 w 3608173"/>
                <a:gd name="connsiteY9" fmla="*/ 1062681 h 1145060"/>
                <a:gd name="connsiteX10" fmla="*/ 502509 w 3608173"/>
                <a:gd name="connsiteY10" fmla="*/ 1079157 h 1145060"/>
                <a:gd name="connsiteX11" fmla="*/ 527222 w 3608173"/>
                <a:gd name="connsiteY11" fmla="*/ 1087395 h 1145060"/>
                <a:gd name="connsiteX12" fmla="*/ 551936 w 3608173"/>
                <a:gd name="connsiteY12" fmla="*/ 1103871 h 1145060"/>
                <a:gd name="connsiteX13" fmla="*/ 683741 w 3608173"/>
                <a:gd name="connsiteY13" fmla="*/ 1128584 h 1145060"/>
                <a:gd name="connsiteX14" fmla="*/ 823784 w 3608173"/>
                <a:gd name="connsiteY14" fmla="*/ 1120346 h 1145060"/>
                <a:gd name="connsiteX15" fmla="*/ 873211 w 3608173"/>
                <a:gd name="connsiteY15" fmla="*/ 1095633 h 1145060"/>
                <a:gd name="connsiteX16" fmla="*/ 922638 w 3608173"/>
                <a:gd name="connsiteY16" fmla="*/ 1087395 h 1145060"/>
                <a:gd name="connsiteX17" fmla="*/ 980303 w 3608173"/>
                <a:gd name="connsiteY17" fmla="*/ 1095633 h 1145060"/>
                <a:gd name="connsiteX18" fmla="*/ 1029730 w 3608173"/>
                <a:gd name="connsiteY18" fmla="*/ 1112109 h 1145060"/>
                <a:gd name="connsiteX19" fmla="*/ 1070919 w 3608173"/>
                <a:gd name="connsiteY19" fmla="*/ 1120346 h 1145060"/>
                <a:gd name="connsiteX20" fmla="*/ 1128584 w 3608173"/>
                <a:gd name="connsiteY20" fmla="*/ 1112109 h 1145060"/>
                <a:gd name="connsiteX21" fmla="*/ 1194487 w 3608173"/>
                <a:gd name="connsiteY21" fmla="*/ 1037968 h 1145060"/>
                <a:gd name="connsiteX22" fmla="*/ 1243914 w 3608173"/>
                <a:gd name="connsiteY22" fmla="*/ 1005017 h 1145060"/>
                <a:gd name="connsiteX23" fmla="*/ 1268627 w 3608173"/>
                <a:gd name="connsiteY23" fmla="*/ 988541 h 1145060"/>
                <a:gd name="connsiteX24" fmla="*/ 1309817 w 3608173"/>
                <a:gd name="connsiteY24" fmla="*/ 947352 h 1145060"/>
                <a:gd name="connsiteX25" fmla="*/ 1351006 w 3608173"/>
                <a:gd name="connsiteY25" fmla="*/ 906163 h 1145060"/>
                <a:gd name="connsiteX26" fmla="*/ 1367481 w 3608173"/>
                <a:gd name="connsiteY26" fmla="*/ 881449 h 1145060"/>
                <a:gd name="connsiteX27" fmla="*/ 1416909 w 3608173"/>
                <a:gd name="connsiteY27" fmla="*/ 848498 h 1145060"/>
                <a:gd name="connsiteX28" fmla="*/ 1433384 w 3608173"/>
                <a:gd name="connsiteY28" fmla="*/ 823784 h 1145060"/>
                <a:gd name="connsiteX29" fmla="*/ 1482811 w 3608173"/>
                <a:gd name="connsiteY29" fmla="*/ 782595 h 1145060"/>
                <a:gd name="connsiteX30" fmla="*/ 1524000 w 3608173"/>
                <a:gd name="connsiteY30" fmla="*/ 708454 h 1145060"/>
                <a:gd name="connsiteX31" fmla="*/ 1548714 w 3608173"/>
                <a:gd name="connsiteY31" fmla="*/ 626076 h 1145060"/>
                <a:gd name="connsiteX32" fmla="*/ 1556952 w 3608173"/>
                <a:gd name="connsiteY32" fmla="*/ 601363 h 1145060"/>
                <a:gd name="connsiteX33" fmla="*/ 1589903 w 3608173"/>
                <a:gd name="connsiteY33" fmla="*/ 551936 h 1145060"/>
                <a:gd name="connsiteX34" fmla="*/ 1614617 w 3608173"/>
                <a:gd name="connsiteY34" fmla="*/ 527222 h 1145060"/>
                <a:gd name="connsiteX35" fmla="*/ 1647568 w 3608173"/>
                <a:gd name="connsiteY35" fmla="*/ 477795 h 1145060"/>
                <a:gd name="connsiteX36" fmla="*/ 1655806 w 3608173"/>
                <a:gd name="connsiteY36" fmla="*/ 453081 h 1145060"/>
                <a:gd name="connsiteX37" fmla="*/ 1688757 w 3608173"/>
                <a:gd name="connsiteY37" fmla="*/ 403654 h 1145060"/>
                <a:gd name="connsiteX38" fmla="*/ 1696995 w 3608173"/>
                <a:gd name="connsiteY38" fmla="*/ 345990 h 1145060"/>
                <a:gd name="connsiteX39" fmla="*/ 1729946 w 3608173"/>
                <a:gd name="connsiteY39" fmla="*/ 230660 h 1145060"/>
                <a:gd name="connsiteX40" fmla="*/ 1754660 w 3608173"/>
                <a:gd name="connsiteY40" fmla="*/ 214184 h 1145060"/>
                <a:gd name="connsiteX41" fmla="*/ 1795849 w 3608173"/>
                <a:gd name="connsiteY41" fmla="*/ 172995 h 1145060"/>
                <a:gd name="connsiteX42" fmla="*/ 1845276 w 3608173"/>
                <a:gd name="connsiteY42" fmla="*/ 131806 h 1145060"/>
                <a:gd name="connsiteX43" fmla="*/ 1886465 w 3608173"/>
                <a:gd name="connsiteY43" fmla="*/ 82379 h 1145060"/>
                <a:gd name="connsiteX44" fmla="*/ 1927654 w 3608173"/>
                <a:gd name="connsiteY44" fmla="*/ 41190 h 1145060"/>
                <a:gd name="connsiteX45" fmla="*/ 1944130 w 3608173"/>
                <a:gd name="connsiteY45" fmla="*/ 16476 h 1145060"/>
                <a:gd name="connsiteX46" fmla="*/ 1993557 w 3608173"/>
                <a:gd name="connsiteY46" fmla="*/ 0 h 1145060"/>
                <a:gd name="connsiteX47" fmla="*/ 2034746 w 3608173"/>
                <a:gd name="connsiteY47" fmla="*/ 8238 h 1145060"/>
                <a:gd name="connsiteX48" fmla="*/ 2059460 w 3608173"/>
                <a:gd name="connsiteY48" fmla="*/ 24714 h 1145060"/>
                <a:gd name="connsiteX49" fmla="*/ 2117125 w 3608173"/>
                <a:gd name="connsiteY49" fmla="*/ 98854 h 1145060"/>
                <a:gd name="connsiteX50" fmla="*/ 2166552 w 3608173"/>
                <a:gd name="connsiteY50" fmla="*/ 172995 h 1145060"/>
                <a:gd name="connsiteX51" fmla="*/ 2183027 w 3608173"/>
                <a:gd name="connsiteY51" fmla="*/ 197709 h 1145060"/>
                <a:gd name="connsiteX52" fmla="*/ 2207741 w 3608173"/>
                <a:gd name="connsiteY52" fmla="*/ 222422 h 1145060"/>
                <a:gd name="connsiteX53" fmla="*/ 2215979 w 3608173"/>
                <a:gd name="connsiteY53" fmla="*/ 247136 h 1145060"/>
                <a:gd name="connsiteX54" fmla="*/ 2265406 w 3608173"/>
                <a:gd name="connsiteY54" fmla="*/ 321276 h 1145060"/>
                <a:gd name="connsiteX55" fmla="*/ 2281881 w 3608173"/>
                <a:gd name="connsiteY55" fmla="*/ 345990 h 1145060"/>
                <a:gd name="connsiteX56" fmla="*/ 2298357 w 3608173"/>
                <a:gd name="connsiteY56" fmla="*/ 370703 h 1145060"/>
                <a:gd name="connsiteX57" fmla="*/ 2331309 w 3608173"/>
                <a:gd name="connsiteY57" fmla="*/ 411892 h 1145060"/>
                <a:gd name="connsiteX58" fmla="*/ 2339546 w 3608173"/>
                <a:gd name="connsiteY58" fmla="*/ 436606 h 1145060"/>
                <a:gd name="connsiteX59" fmla="*/ 2364260 w 3608173"/>
                <a:gd name="connsiteY59" fmla="*/ 453081 h 1145060"/>
                <a:gd name="connsiteX60" fmla="*/ 2405449 w 3608173"/>
                <a:gd name="connsiteY60" fmla="*/ 502509 h 1145060"/>
                <a:gd name="connsiteX61" fmla="*/ 2430163 w 3608173"/>
                <a:gd name="connsiteY61" fmla="*/ 518984 h 1145060"/>
                <a:gd name="connsiteX62" fmla="*/ 2438400 w 3608173"/>
                <a:gd name="connsiteY62" fmla="*/ 543698 h 1145060"/>
                <a:gd name="connsiteX63" fmla="*/ 2471352 w 3608173"/>
                <a:gd name="connsiteY63" fmla="*/ 593125 h 1145060"/>
                <a:gd name="connsiteX64" fmla="*/ 2479590 w 3608173"/>
                <a:gd name="connsiteY64" fmla="*/ 617838 h 1145060"/>
                <a:gd name="connsiteX65" fmla="*/ 2512541 w 3608173"/>
                <a:gd name="connsiteY65" fmla="*/ 667265 h 1145060"/>
                <a:gd name="connsiteX66" fmla="*/ 2545492 w 3608173"/>
                <a:gd name="connsiteY66" fmla="*/ 741406 h 1145060"/>
                <a:gd name="connsiteX67" fmla="*/ 2594919 w 3608173"/>
                <a:gd name="connsiteY67" fmla="*/ 790833 h 1145060"/>
                <a:gd name="connsiteX68" fmla="*/ 2611395 w 3608173"/>
                <a:gd name="connsiteY68" fmla="*/ 815546 h 1145060"/>
                <a:gd name="connsiteX69" fmla="*/ 2660822 w 3608173"/>
                <a:gd name="connsiteY69" fmla="*/ 848498 h 1145060"/>
                <a:gd name="connsiteX70" fmla="*/ 2685536 w 3608173"/>
                <a:gd name="connsiteY70" fmla="*/ 864973 h 1145060"/>
                <a:gd name="connsiteX71" fmla="*/ 2710249 w 3608173"/>
                <a:gd name="connsiteY71" fmla="*/ 873211 h 1145060"/>
                <a:gd name="connsiteX72" fmla="*/ 2759676 w 3608173"/>
                <a:gd name="connsiteY72" fmla="*/ 906163 h 1145060"/>
                <a:gd name="connsiteX73" fmla="*/ 2825579 w 3608173"/>
                <a:gd name="connsiteY73" fmla="*/ 922638 h 1145060"/>
                <a:gd name="connsiteX74" fmla="*/ 2850292 w 3608173"/>
                <a:gd name="connsiteY74" fmla="*/ 930876 h 1145060"/>
                <a:gd name="connsiteX75" fmla="*/ 2907957 w 3608173"/>
                <a:gd name="connsiteY75" fmla="*/ 939114 h 1145060"/>
                <a:gd name="connsiteX76" fmla="*/ 2973860 w 3608173"/>
                <a:gd name="connsiteY76" fmla="*/ 955590 h 1145060"/>
                <a:gd name="connsiteX77" fmla="*/ 3048000 w 3608173"/>
                <a:gd name="connsiteY77" fmla="*/ 972065 h 1145060"/>
                <a:gd name="connsiteX78" fmla="*/ 3072714 w 3608173"/>
                <a:gd name="connsiteY78" fmla="*/ 988541 h 1145060"/>
                <a:gd name="connsiteX79" fmla="*/ 3122141 w 3608173"/>
                <a:gd name="connsiteY79" fmla="*/ 1005017 h 1145060"/>
                <a:gd name="connsiteX80" fmla="*/ 3146854 w 3608173"/>
                <a:gd name="connsiteY80" fmla="*/ 1013254 h 1145060"/>
                <a:gd name="connsiteX81" fmla="*/ 3212757 w 3608173"/>
                <a:gd name="connsiteY81" fmla="*/ 1021492 h 1145060"/>
                <a:gd name="connsiteX82" fmla="*/ 3262184 w 3608173"/>
                <a:gd name="connsiteY82" fmla="*/ 1029730 h 1145060"/>
                <a:gd name="connsiteX83" fmla="*/ 3336325 w 3608173"/>
                <a:gd name="connsiteY83" fmla="*/ 1037968 h 1145060"/>
                <a:gd name="connsiteX84" fmla="*/ 3402227 w 3608173"/>
                <a:gd name="connsiteY84" fmla="*/ 1054444 h 1145060"/>
                <a:gd name="connsiteX85" fmla="*/ 3608173 w 3608173"/>
                <a:gd name="connsiteY85" fmla="*/ 1037968 h 114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608173" h="1145060">
                  <a:moveTo>
                    <a:pt x="0" y="1128584"/>
                  </a:moveTo>
                  <a:cubicBezTo>
                    <a:pt x="13730" y="1131330"/>
                    <a:pt x="27606" y="1133426"/>
                    <a:pt x="41190" y="1136822"/>
                  </a:cubicBezTo>
                  <a:cubicBezTo>
                    <a:pt x="49614" y="1138928"/>
                    <a:pt x="57220" y="1145060"/>
                    <a:pt x="65903" y="1145060"/>
                  </a:cubicBezTo>
                  <a:cubicBezTo>
                    <a:pt x="104444" y="1145060"/>
                    <a:pt x="142790" y="1139568"/>
                    <a:pt x="181233" y="1136822"/>
                  </a:cubicBezTo>
                  <a:cubicBezTo>
                    <a:pt x="193111" y="1134446"/>
                    <a:pt x="291328" y="1118344"/>
                    <a:pt x="313038" y="1103871"/>
                  </a:cubicBezTo>
                  <a:cubicBezTo>
                    <a:pt x="321276" y="1098379"/>
                    <a:pt x="328705" y="1091416"/>
                    <a:pt x="337752" y="1087395"/>
                  </a:cubicBezTo>
                  <a:cubicBezTo>
                    <a:pt x="353622" y="1080342"/>
                    <a:pt x="370703" y="1076411"/>
                    <a:pt x="387179" y="1070919"/>
                  </a:cubicBezTo>
                  <a:lnTo>
                    <a:pt x="411892" y="1062681"/>
                  </a:lnTo>
                  <a:lnTo>
                    <a:pt x="436606" y="1054444"/>
                  </a:lnTo>
                  <a:cubicBezTo>
                    <a:pt x="450336" y="1057190"/>
                    <a:pt x="464685" y="1057765"/>
                    <a:pt x="477795" y="1062681"/>
                  </a:cubicBezTo>
                  <a:cubicBezTo>
                    <a:pt x="487065" y="1066157"/>
                    <a:pt x="493653" y="1074729"/>
                    <a:pt x="502509" y="1079157"/>
                  </a:cubicBezTo>
                  <a:cubicBezTo>
                    <a:pt x="510276" y="1083040"/>
                    <a:pt x="519455" y="1083512"/>
                    <a:pt x="527222" y="1087395"/>
                  </a:cubicBezTo>
                  <a:cubicBezTo>
                    <a:pt x="536078" y="1091823"/>
                    <a:pt x="542888" y="1099850"/>
                    <a:pt x="551936" y="1103871"/>
                  </a:cubicBezTo>
                  <a:cubicBezTo>
                    <a:pt x="603152" y="1126633"/>
                    <a:pt x="622841" y="1122494"/>
                    <a:pt x="683741" y="1128584"/>
                  </a:cubicBezTo>
                  <a:cubicBezTo>
                    <a:pt x="730422" y="1125838"/>
                    <a:pt x="777254" y="1124999"/>
                    <a:pt x="823784" y="1120346"/>
                  </a:cubicBezTo>
                  <a:cubicBezTo>
                    <a:pt x="863808" y="1116344"/>
                    <a:pt x="834526" y="1108528"/>
                    <a:pt x="873211" y="1095633"/>
                  </a:cubicBezTo>
                  <a:cubicBezTo>
                    <a:pt x="889057" y="1090351"/>
                    <a:pt x="906162" y="1090141"/>
                    <a:pt x="922638" y="1087395"/>
                  </a:cubicBezTo>
                  <a:cubicBezTo>
                    <a:pt x="941860" y="1090141"/>
                    <a:pt x="961383" y="1091267"/>
                    <a:pt x="980303" y="1095633"/>
                  </a:cubicBezTo>
                  <a:cubicBezTo>
                    <a:pt x="997225" y="1099538"/>
                    <a:pt x="1012700" y="1108703"/>
                    <a:pt x="1029730" y="1112109"/>
                  </a:cubicBezTo>
                  <a:lnTo>
                    <a:pt x="1070919" y="1120346"/>
                  </a:lnTo>
                  <a:cubicBezTo>
                    <a:pt x="1090141" y="1117600"/>
                    <a:pt x="1111488" y="1121314"/>
                    <a:pt x="1128584" y="1112109"/>
                  </a:cubicBezTo>
                  <a:cubicBezTo>
                    <a:pt x="1236118" y="1054206"/>
                    <a:pt x="1143370" y="1082694"/>
                    <a:pt x="1194487" y="1037968"/>
                  </a:cubicBezTo>
                  <a:cubicBezTo>
                    <a:pt x="1209389" y="1024929"/>
                    <a:pt x="1227438" y="1016001"/>
                    <a:pt x="1243914" y="1005017"/>
                  </a:cubicBezTo>
                  <a:lnTo>
                    <a:pt x="1268627" y="988541"/>
                  </a:lnTo>
                  <a:cubicBezTo>
                    <a:pt x="1312566" y="922632"/>
                    <a:pt x="1254894" y="1002275"/>
                    <a:pt x="1309817" y="947352"/>
                  </a:cubicBezTo>
                  <a:cubicBezTo>
                    <a:pt x="1364736" y="892433"/>
                    <a:pt x="1285102" y="950096"/>
                    <a:pt x="1351006" y="906163"/>
                  </a:cubicBezTo>
                  <a:cubicBezTo>
                    <a:pt x="1356498" y="897925"/>
                    <a:pt x="1360030" y="887969"/>
                    <a:pt x="1367481" y="881449"/>
                  </a:cubicBezTo>
                  <a:cubicBezTo>
                    <a:pt x="1382383" y="868410"/>
                    <a:pt x="1416909" y="848498"/>
                    <a:pt x="1416909" y="848498"/>
                  </a:cubicBezTo>
                  <a:cubicBezTo>
                    <a:pt x="1422401" y="840260"/>
                    <a:pt x="1427046" y="831390"/>
                    <a:pt x="1433384" y="823784"/>
                  </a:cubicBezTo>
                  <a:cubicBezTo>
                    <a:pt x="1453203" y="800002"/>
                    <a:pt x="1458514" y="798793"/>
                    <a:pt x="1482811" y="782595"/>
                  </a:cubicBezTo>
                  <a:cubicBezTo>
                    <a:pt x="1512319" y="738334"/>
                    <a:pt x="1513125" y="746520"/>
                    <a:pt x="1524000" y="708454"/>
                  </a:cubicBezTo>
                  <a:cubicBezTo>
                    <a:pt x="1548887" y="621345"/>
                    <a:pt x="1509580" y="743475"/>
                    <a:pt x="1548714" y="626076"/>
                  </a:cubicBezTo>
                  <a:cubicBezTo>
                    <a:pt x="1551460" y="617838"/>
                    <a:pt x="1552135" y="608588"/>
                    <a:pt x="1556952" y="601363"/>
                  </a:cubicBezTo>
                  <a:cubicBezTo>
                    <a:pt x="1567936" y="584887"/>
                    <a:pt x="1575901" y="565938"/>
                    <a:pt x="1589903" y="551936"/>
                  </a:cubicBezTo>
                  <a:cubicBezTo>
                    <a:pt x="1598141" y="543698"/>
                    <a:pt x="1607464" y="536418"/>
                    <a:pt x="1614617" y="527222"/>
                  </a:cubicBezTo>
                  <a:cubicBezTo>
                    <a:pt x="1626774" y="511592"/>
                    <a:pt x="1641306" y="496580"/>
                    <a:pt x="1647568" y="477795"/>
                  </a:cubicBezTo>
                  <a:cubicBezTo>
                    <a:pt x="1650314" y="469557"/>
                    <a:pt x="1651589" y="460672"/>
                    <a:pt x="1655806" y="453081"/>
                  </a:cubicBezTo>
                  <a:cubicBezTo>
                    <a:pt x="1665422" y="435772"/>
                    <a:pt x="1688757" y="403654"/>
                    <a:pt x="1688757" y="403654"/>
                  </a:cubicBezTo>
                  <a:cubicBezTo>
                    <a:pt x="1691503" y="384433"/>
                    <a:pt x="1694429" y="365236"/>
                    <a:pt x="1696995" y="345990"/>
                  </a:cubicBezTo>
                  <a:cubicBezTo>
                    <a:pt x="1701923" y="309030"/>
                    <a:pt x="1700388" y="260218"/>
                    <a:pt x="1729946" y="230660"/>
                  </a:cubicBezTo>
                  <a:cubicBezTo>
                    <a:pt x="1736947" y="223659"/>
                    <a:pt x="1746422" y="219676"/>
                    <a:pt x="1754660" y="214184"/>
                  </a:cubicBezTo>
                  <a:cubicBezTo>
                    <a:pt x="1784866" y="168877"/>
                    <a:pt x="1754660" y="207320"/>
                    <a:pt x="1795849" y="172995"/>
                  </a:cubicBezTo>
                  <a:cubicBezTo>
                    <a:pt x="1859269" y="120144"/>
                    <a:pt x="1783926" y="172705"/>
                    <a:pt x="1845276" y="131806"/>
                  </a:cubicBezTo>
                  <a:cubicBezTo>
                    <a:pt x="1886183" y="70445"/>
                    <a:pt x="1833608" y="145808"/>
                    <a:pt x="1886465" y="82379"/>
                  </a:cubicBezTo>
                  <a:cubicBezTo>
                    <a:pt x="1920789" y="41190"/>
                    <a:pt x="1882347" y="71394"/>
                    <a:pt x="1927654" y="41190"/>
                  </a:cubicBezTo>
                  <a:cubicBezTo>
                    <a:pt x="1933146" y="32952"/>
                    <a:pt x="1935734" y="21723"/>
                    <a:pt x="1944130" y="16476"/>
                  </a:cubicBezTo>
                  <a:cubicBezTo>
                    <a:pt x="1958857" y="7271"/>
                    <a:pt x="1993557" y="0"/>
                    <a:pt x="1993557" y="0"/>
                  </a:cubicBezTo>
                  <a:cubicBezTo>
                    <a:pt x="2007287" y="2746"/>
                    <a:pt x="2021636" y="3322"/>
                    <a:pt x="2034746" y="8238"/>
                  </a:cubicBezTo>
                  <a:cubicBezTo>
                    <a:pt x="2044016" y="11714"/>
                    <a:pt x="2051854" y="18376"/>
                    <a:pt x="2059460" y="24714"/>
                  </a:cubicBezTo>
                  <a:cubicBezTo>
                    <a:pt x="2088495" y="48909"/>
                    <a:pt x="2094164" y="64413"/>
                    <a:pt x="2117125" y="98854"/>
                  </a:cubicBezTo>
                  <a:lnTo>
                    <a:pt x="2166552" y="172995"/>
                  </a:lnTo>
                  <a:cubicBezTo>
                    <a:pt x="2172044" y="181233"/>
                    <a:pt x="2176026" y="190708"/>
                    <a:pt x="2183027" y="197709"/>
                  </a:cubicBezTo>
                  <a:lnTo>
                    <a:pt x="2207741" y="222422"/>
                  </a:lnTo>
                  <a:cubicBezTo>
                    <a:pt x="2210487" y="230660"/>
                    <a:pt x="2211762" y="239545"/>
                    <a:pt x="2215979" y="247136"/>
                  </a:cubicBezTo>
                  <a:cubicBezTo>
                    <a:pt x="2215993" y="247161"/>
                    <a:pt x="2257160" y="308907"/>
                    <a:pt x="2265406" y="321276"/>
                  </a:cubicBezTo>
                  <a:lnTo>
                    <a:pt x="2281881" y="345990"/>
                  </a:lnTo>
                  <a:lnTo>
                    <a:pt x="2298357" y="370703"/>
                  </a:lnTo>
                  <a:cubicBezTo>
                    <a:pt x="2319064" y="432825"/>
                    <a:pt x="2288722" y="358658"/>
                    <a:pt x="2331309" y="411892"/>
                  </a:cubicBezTo>
                  <a:cubicBezTo>
                    <a:pt x="2336734" y="418673"/>
                    <a:pt x="2334121" y="429825"/>
                    <a:pt x="2339546" y="436606"/>
                  </a:cubicBezTo>
                  <a:cubicBezTo>
                    <a:pt x="2345731" y="444337"/>
                    <a:pt x="2356654" y="446743"/>
                    <a:pt x="2364260" y="453081"/>
                  </a:cubicBezTo>
                  <a:cubicBezTo>
                    <a:pt x="2445234" y="520559"/>
                    <a:pt x="2340646" y="437708"/>
                    <a:pt x="2405449" y="502509"/>
                  </a:cubicBezTo>
                  <a:cubicBezTo>
                    <a:pt x="2412450" y="509510"/>
                    <a:pt x="2421925" y="513492"/>
                    <a:pt x="2430163" y="518984"/>
                  </a:cubicBezTo>
                  <a:cubicBezTo>
                    <a:pt x="2432909" y="527222"/>
                    <a:pt x="2434183" y="536107"/>
                    <a:pt x="2438400" y="543698"/>
                  </a:cubicBezTo>
                  <a:cubicBezTo>
                    <a:pt x="2448016" y="561008"/>
                    <a:pt x="2465090" y="574340"/>
                    <a:pt x="2471352" y="593125"/>
                  </a:cubicBezTo>
                  <a:cubicBezTo>
                    <a:pt x="2474098" y="601363"/>
                    <a:pt x="2475373" y="610247"/>
                    <a:pt x="2479590" y="617838"/>
                  </a:cubicBezTo>
                  <a:cubicBezTo>
                    <a:pt x="2489206" y="635147"/>
                    <a:pt x="2512541" y="667265"/>
                    <a:pt x="2512541" y="667265"/>
                  </a:cubicBezTo>
                  <a:cubicBezTo>
                    <a:pt x="2522986" y="698601"/>
                    <a:pt x="2524607" y="717910"/>
                    <a:pt x="2545492" y="741406"/>
                  </a:cubicBezTo>
                  <a:cubicBezTo>
                    <a:pt x="2560972" y="758821"/>
                    <a:pt x="2581994" y="771446"/>
                    <a:pt x="2594919" y="790833"/>
                  </a:cubicBezTo>
                  <a:cubicBezTo>
                    <a:pt x="2600411" y="799071"/>
                    <a:pt x="2603944" y="809026"/>
                    <a:pt x="2611395" y="815546"/>
                  </a:cubicBezTo>
                  <a:cubicBezTo>
                    <a:pt x="2626297" y="828585"/>
                    <a:pt x="2644346" y="837514"/>
                    <a:pt x="2660822" y="848498"/>
                  </a:cubicBezTo>
                  <a:cubicBezTo>
                    <a:pt x="2669060" y="853990"/>
                    <a:pt x="2676143" y="861842"/>
                    <a:pt x="2685536" y="864973"/>
                  </a:cubicBezTo>
                  <a:cubicBezTo>
                    <a:pt x="2693774" y="867719"/>
                    <a:pt x="2702658" y="868994"/>
                    <a:pt x="2710249" y="873211"/>
                  </a:cubicBezTo>
                  <a:cubicBezTo>
                    <a:pt x="2727558" y="882828"/>
                    <a:pt x="2740891" y="899902"/>
                    <a:pt x="2759676" y="906163"/>
                  </a:cubicBezTo>
                  <a:cubicBezTo>
                    <a:pt x="2816180" y="924995"/>
                    <a:pt x="2746034" y="902751"/>
                    <a:pt x="2825579" y="922638"/>
                  </a:cubicBezTo>
                  <a:cubicBezTo>
                    <a:pt x="2834003" y="924744"/>
                    <a:pt x="2841777" y="929173"/>
                    <a:pt x="2850292" y="930876"/>
                  </a:cubicBezTo>
                  <a:cubicBezTo>
                    <a:pt x="2869332" y="934684"/>
                    <a:pt x="2888917" y="935306"/>
                    <a:pt x="2907957" y="939114"/>
                  </a:cubicBezTo>
                  <a:cubicBezTo>
                    <a:pt x="2930161" y="943555"/>
                    <a:pt x="2951656" y="951150"/>
                    <a:pt x="2973860" y="955590"/>
                  </a:cubicBezTo>
                  <a:cubicBezTo>
                    <a:pt x="3026151" y="966047"/>
                    <a:pt x="3001466" y="960431"/>
                    <a:pt x="3048000" y="972065"/>
                  </a:cubicBezTo>
                  <a:cubicBezTo>
                    <a:pt x="3056238" y="977557"/>
                    <a:pt x="3063667" y="984520"/>
                    <a:pt x="3072714" y="988541"/>
                  </a:cubicBezTo>
                  <a:cubicBezTo>
                    <a:pt x="3088584" y="995594"/>
                    <a:pt x="3105665" y="999525"/>
                    <a:pt x="3122141" y="1005017"/>
                  </a:cubicBezTo>
                  <a:cubicBezTo>
                    <a:pt x="3130379" y="1007763"/>
                    <a:pt x="3138238" y="1012177"/>
                    <a:pt x="3146854" y="1013254"/>
                  </a:cubicBezTo>
                  <a:lnTo>
                    <a:pt x="3212757" y="1021492"/>
                  </a:lnTo>
                  <a:cubicBezTo>
                    <a:pt x="3229292" y="1023854"/>
                    <a:pt x="3245628" y="1027522"/>
                    <a:pt x="3262184" y="1029730"/>
                  </a:cubicBezTo>
                  <a:cubicBezTo>
                    <a:pt x="3286832" y="1033016"/>
                    <a:pt x="3311709" y="1034451"/>
                    <a:pt x="3336325" y="1037968"/>
                  </a:cubicBezTo>
                  <a:cubicBezTo>
                    <a:pt x="3371118" y="1042938"/>
                    <a:pt x="3373478" y="1044861"/>
                    <a:pt x="3402227" y="1054444"/>
                  </a:cubicBezTo>
                  <a:cubicBezTo>
                    <a:pt x="3603816" y="1046044"/>
                    <a:pt x="3553298" y="1092850"/>
                    <a:pt x="3608173" y="103796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
                  <a:srgbClr val="000000"/>
                </a:buClr>
                <a:defRPr/>
              </a:pPr>
              <a:endParaRPr lang="en-US" sz="1050" kern="0">
                <a:solidFill>
                  <a:srgbClr val="FFFFFF"/>
                </a:solidFill>
                <a:latin typeface="Arial"/>
                <a:sym typeface="Arial"/>
              </a:endParaRPr>
            </a:p>
          </p:txBody>
        </p:sp>
        <p:cxnSp>
          <p:nvCxnSpPr>
            <p:cNvPr id="6" name="Straight Arrow Connector 5">
              <a:extLst>
                <a:ext uri="{FF2B5EF4-FFF2-40B4-BE49-F238E27FC236}">
                  <a16:creationId xmlns:a16="http://schemas.microsoft.com/office/drawing/2014/main" id="{204C1761-76B4-4076-A7B4-95B10B83C07D}"/>
                </a:ext>
              </a:extLst>
            </p:cNvPr>
            <p:cNvCxnSpPr/>
            <p:nvPr/>
          </p:nvCxnSpPr>
          <p:spPr>
            <a:xfrm flipH="1">
              <a:off x="2990335" y="1779373"/>
              <a:ext cx="29309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397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Shape 211"/>
          <p:cNvPicPr preferRelativeResize="0">
            <a:picLocks noGrp="1"/>
          </p:cNvPicPr>
          <p:nvPr>
            <p:ph idx="4294967295"/>
          </p:nvPr>
        </p:nvPicPr>
        <p:blipFill rotWithShape="1">
          <a:blip r:embed="rId3">
            <a:alphaModFix/>
          </a:blip>
          <a:srcRect/>
          <a:stretch/>
        </p:blipFill>
        <p:spPr>
          <a:xfrm>
            <a:off x="0" y="904365"/>
            <a:ext cx="3082172" cy="5903491"/>
          </a:xfrm>
          <a:prstGeom prst="rect">
            <a:avLst/>
          </a:prstGeom>
          <a:noFill/>
          <a:ln w="9525" cap="flat" cmpd="sng">
            <a:solidFill>
              <a:srgbClr val="FFFFFF"/>
            </a:solidFill>
            <a:prstDash val="solid"/>
            <a:round/>
            <a:headEnd type="none" w="sm" len="sm"/>
            <a:tailEnd type="none" w="sm" len="sm"/>
          </a:ln>
        </p:spPr>
      </p:pic>
      <p:sp>
        <p:nvSpPr>
          <p:cNvPr id="212" name="Shape 212" descr="https://mail-attachment.googleusercontent.com/attachment/u/0/?ui=2&amp;ik=8bfe8d28f4&amp;view=att&amp;th=13cef2be039102f9&amp;attid=0.1&amp;disp=inline&amp;safe=1&amp;zw&amp;saduie=AG9B_P_9z765iCN7mvXmvW-bt28f&amp;sadet=1361225568471&amp;sads=5xl3U4O9652DTqaNOoXLfA5kBaQ"/>
          <p:cNvSpPr/>
          <p:nvPr/>
        </p:nvSpPr>
        <p:spPr>
          <a:xfrm>
            <a:off x="1259681" y="748903"/>
            <a:ext cx="228600" cy="228601"/>
          </a:xfrm>
          <a:prstGeom prst="rect">
            <a:avLst/>
          </a:prstGeom>
          <a:noFill/>
          <a:ln>
            <a:noFill/>
          </a:ln>
        </p:spPr>
        <p:txBody>
          <a:bodyPr spcFirstLastPara="1" wrap="square" lIns="68569" tIns="34275" rIns="68569" bIns="34275" anchor="t" anchorCtr="0">
            <a:noAutofit/>
          </a:bodyPr>
          <a:lstStyle/>
          <a:p>
            <a:pPr defTabSz="685800">
              <a:buClr>
                <a:srgbClr val="000000"/>
              </a:buClr>
              <a:defRPr/>
            </a:pPr>
            <a:endParaRPr sz="1350" kern="0">
              <a:solidFill>
                <a:srgbClr val="000000"/>
              </a:solidFill>
              <a:latin typeface="Calibri"/>
              <a:ea typeface="Calibri"/>
              <a:cs typeface="Calibri"/>
              <a:sym typeface="Calibri"/>
            </a:endParaRPr>
          </a:p>
        </p:txBody>
      </p:sp>
      <p:sp>
        <p:nvSpPr>
          <p:cNvPr id="213" name="Shape 213"/>
          <p:cNvSpPr txBox="1"/>
          <p:nvPr/>
        </p:nvSpPr>
        <p:spPr>
          <a:xfrm>
            <a:off x="856594" y="111509"/>
            <a:ext cx="7543826" cy="857250"/>
          </a:xfrm>
          <a:prstGeom prst="rect">
            <a:avLst/>
          </a:prstGeom>
          <a:noFill/>
          <a:ln>
            <a:noFill/>
          </a:ln>
        </p:spPr>
        <p:txBody>
          <a:bodyPr spcFirstLastPara="1" wrap="square" lIns="68569" tIns="34275" rIns="68569" bIns="34275" anchor="ctr" anchorCtr="0">
            <a:noAutofit/>
          </a:bodyPr>
          <a:lstStyle/>
          <a:p>
            <a:pPr algn="ctr" defTabSz="685800">
              <a:buClr>
                <a:srgbClr val="000000"/>
              </a:buClr>
              <a:defRPr/>
            </a:pPr>
            <a:r>
              <a:rPr lang="en-US" sz="3600" kern="0" dirty="0">
                <a:solidFill>
                  <a:srgbClr val="000000"/>
                </a:solidFill>
                <a:latin typeface="Calibri"/>
                <a:ea typeface="Calibri"/>
                <a:cs typeface="Calibri"/>
                <a:sym typeface="Calibri"/>
              </a:rPr>
              <a:t>Carson River Operations Model</a:t>
            </a:r>
            <a:endParaRPr sz="3600" kern="0" dirty="0">
              <a:solidFill>
                <a:srgbClr val="000000"/>
              </a:solidFill>
              <a:latin typeface="Arial"/>
              <a:ea typeface="Arial"/>
              <a:cs typeface="Arial"/>
              <a:sym typeface="Arial"/>
            </a:endParaRPr>
          </a:p>
        </p:txBody>
      </p:sp>
      <p:pic>
        <p:nvPicPr>
          <p:cNvPr id="214" name="Shape 214"/>
          <p:cNvPicPr preferRelativeResize="0"/>
          <p:nvPr/>
        </p:nvPicPr>
        <p:blipFill rotWithShape="1">
          <a:blip r:embed="rId4">
            <a:alphaModFix/>
          </a:blip>
          <a:srcRect/>
          <a:stretch/>
        </p:blipFill>
        <p:spPr>
          <a:xfrm>
            <a:off x="2391104" y="1738312"/>
            <a:ext cx="3127904" cy="3778509"/>
          </a:xfrm>
          <a:prstGeom prst="rect">
            <a:avLst/>
          </a:prstGeom>
          <a:noFill/>
          <a:ln w="28575" cap="flat" cmpd="sng">
            <a:solidFill>
              <a:srgbClr val="FF0000"/>
            </a:solidFill>
            <a:prstDash val="solid"/>
            <a:round/>
            <a:headEnd type="none" w="sm" len="sm"/>
            <a:tailEnd type="none" w="sm" len="sm"/>
          </a:ln>
        </p:spPr>
      </p:pic>
      <p:sp>
        <p:nvSpPr>
          <p:cNvPr id="216" name="Shape 216"/>
          <p:cNvSpPr/>
          <p:nvPr/>
        </p:nvSpPr>
        <p:spPr>
          <a:xfrm>
            <a:off x="1488281" y="3957145"/>
            <a:ext cx="530743" cy="563129"/>
          </a:xfrm>
          <a:prstGeom prst="rect">
            <a:avLst/>
          </a:prstGeom>
          <a:noFill/>
          <a:ln w="38100" cap="flat" cmpd="sng">
            <a:solidFill>
              <a:srgbClr val="FF0000"/>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a:buClr>
                <a:srgbClr val="000000"/>
              </a:buClr>
              <a:defRPr/>
            </a:pPr>
            <a:endParaRPr sz="1350" kern="0">
              <a:solidFill>
                <a:srgbClr val="FFFFFF"/>
              </a:solidFill>
              <a:latin typeface="Calibri"/>
              <a:ea typeface="Calibri"/>
              <a:cs typeface="Calibri"/>
              <a:sym typeface="Calibri"/>
            </a:endParaRPr>
          </a:p>
        </p:txBody>
      </p:sp>
      <p:cxnSp>
        <p:nvCxnSpPr>
          <p:cNvPr id="217" name="Shape 217"/>
          <p:cNvCxnSpPr>
            <a:cxnSpLocks/>
            <a:stCxn id="216" idx="0"/>
            <a:endCxn id="214" idx="1"/>
          </p:cNvCxnSpPr>
          <p:nvPr/>
        </p:nvCxnSpPr>
        <p:spPr>
          <a:xfrm flipV="1">
            <a:off x="1753653" y="3627567"/>
            <a:ext cx="637451" cy="329578"/>
          </a:xfrm>
          <a:prstGeom prst="straightConnector1">
            <a:avLst/>
          </a:prstGeom>
          <a:noFill/>
          <a:ln w="63500" cap="flat" cmpd="sng">
            <a:solidFill>
              <a:srgbClr val="FF0000"/>
            </a:solidFill>
            <a:prstDash val="solid"/>
            <a:miter lim="800000"/>
            <a:headEnd type="none" w="sm" len="sm"/>
            <a:tailEnd type="triangle" w="med" len="med"/>
          </a:ln>
          <a:effectLst>
            <a:outerShdw blurRad="57150" dist="19050" dir="5400000" algn="bl" rotWithShape="0">
              <a:srgbClr val="000000">
                <a:alpha val="50000"/>
              </a:srgbClr>
            </a:outerShdw>
          </a:effectLst>
        </p:spPr>
      </p:cxnSp>
      <p:pic>
        <p:nvPicPr>
          <p:cNvPr id="10" name="Picture 9">
            <a:extLst>
              <a:ext uri="{FF2B5EF4-FFF2-40B4-BE49-F238E27FC236}">
                <a16:creationId xmlns:a16="http://schemas.microsoft.com/office/drawing/2014/main" id="{A0440F56-1B57-4A06-80A5-7BE9C9AD6C44}"/>
              </a:ext>
            </a:extLst>
          </p:cNvPr>
          <p:cNvPicPr>
            <a:picLocks noChangeAspect="1"/>
          </p:cNvPicPr>
          <p:nvPr/>
        </p:nvPicPr>
        <p:blipFill>
          <a:blip r:embed="rId5"/>
          <a:stretch>
            <a:fillRect/>
          </a:stretch>
        </p:blipFill>
        <p:spPr>
          <a:xfrm>
            <a:off x="7939660" y="6374560"/>
            <a:ext cx="1108953" cy="409993"/>
          </a:xfrm>
          <a:prstGeom prst="rect">
            <a:avLst/>
          </a:prstGeom>
        </p:spPr>
      </p:pic>
      <p:sp>
        <p:nvSpPr>
          <p:cNvPr id="218" name="Shape 218"/>
          <p:cNvSpPr txBox="1">
            <a:spLocks noGrp="1"/>
          </p:cNvSpPr>
          <p:nvPr>
            <p:ph type="title"/>
          </p:nvPr>
        </p:nvSpPr>
        <p:spPr>
          <a:xfrm>
            <a:off x="1871864" y="5790278"/>
            <a:ext cx="4054950" cy="994275"/>
          </a:xfrm>
          <a:prstGeom prst="rect">
            <a:avLst/>
          </a:prstGeom>
          <a:noFill/>
          <a:ln>
            <a:noFill/>
          </a:ln>
        </p:spPr>
        <p:txBody>
          <a:bodyPr spcFirstLastPara="1" wrap="square" lIns="68569" tIns="34275" rIns="68569" bIns="34275" anchor="ctr" anchorCtr="0">
            <a:noAutofit/>
          </a:bodyPr>
          <a:lstStyle/>
          <a:p>
            <a:pPr algn="ctr">
              <a:buSzPts val="3959"/>
            </a:pPr>
            <a:r>
              <a:rPr lang="en-US" sz="2969" dirty="0"/>
              <a:t>MODSIM</a:t>
            </a:r>
            <a:br>
              <a:rPr lang="en-US" sz="2969" dirty="0"/>
            </a:br>
            <a:r>
              <a:rPr lang="en-US" sz="1823" dirty="0"/>
              <a:t>http://modsim.engr.colostate.edu/</a:t>
            </a:r>
            <a:br>
              <a:rPr lang="en-US" sz="1823" dirty="0"/>
            </a:br>
            <a:endParaRPr sz="1823" dirty="0"/>
          </a:p>
        </p:txBody>
      </p:sp>
      <p:grpSp>
        <p:nvGrpSpPr>
          <p:cNvPr id="11" name="Group 10">
            <a:extLst>
              <a:ext uri="{FF2B5EF4-FFF2-40B4-BE49-F238E27FC236}">
                <a16:creationId xmlns:a16="http://schemas.microsoft.com/office/drawing/2014/main" id="{E5A4F12E-FF06-4DEF-B387-4080FA217B71}"/>
              </a:ext>
            </a:extLst>
          </p:cNvPr>
          <p:cNvGrpSpPr/>
          <p:nvPr/>
        </p:nvGrpSpPr>
        <p:grpSpPr>
          <a:xfrm>
            <a:off x="5575738" y="1387500"/>
            <a:ext cx="3509661" cy="4804847"/>
            <a:chOff x="688803" y="587532"/>
            <a:chExt cx="4481152" cy="6018829"/>
          </a:xfrm>
        </p:grpSpPr>
        <p:pic>
          <p:nvPicPr>
            <p:cNvPr id="12" name="Picture 11">
              <a:extLst>
                <a:ext uri="{FF2B5EF4-FFF2-40B4-BE49-F238E27FC236}">
                  <a16:creationId xmlns:a16="http://schemas.microsoft.com/office/drawing/2014/main" id="{E3333CC6-48A4-4D6D-A0D6-14B6ECF88F8D}"/>
                </a:ext>
              </a:extLst>
            </p:cNvPr>
            <p:cNvPicPr>
              <a:picLocks noChangeAspect="1"/>
            </p:cNvPicPr>
            <p:nvPr/>
          </p:nvPicPr>
          <p:blipFill rotWithShape="1">
            <a:blip r:embed="rId6">
              <a:extLst>
                <a:ext uri="{28A0092B-C50C-407E-A947-70E740481C1C}">
                  <a14:useLocalDpi xmlns:a14="http://schemas.microsoft.com/office/drawing/2010/main" val="0"/>
                </a:ext>
              </a:extLst>
            </a:blip>
            <a:srcRect l="8638" t="7491" r="8989" b="7014"/>
            <a:stretch/>
          </p:blipFill>
          <p:spPr>
            <a:xfrm>
              <a:off x="688803" y="587532"/>
              <a:ext cx="4481152" cy="6018829"/>
            </a:xfrm>
            <a:prstGeom prst="rect">
              <a:avLst/>
            </a:prstGeom>
          </p:spPr>
        </p:pic>
        <p:cxnSp>
          <p:nvCxnSpPr>
            <p:cNvPr id="13" name="Straight Arrow Connector 12">
              <a:extLst>
                <a:ext uri="{FF2B5EF4-FFF2-40B4-BE49-F238E27FC236}">
                  <a16:creationId xmlns:a16="http://schemas.microsoft.com/office/drawing/2014/main" id="{5568CC43-0497-4096-ABED-8D4D6CEDB58D}"/>
                </a:ext>
              </a:extLst>
            </p:cNvPr>
            <p:cNvCxnSpPr/>
            <p:nvPr/>
          </p:nvCxnSpPr>
          <p:spPr>
            <a:xfrm flipH="1" flipV="1">
              <a:off x="2238868" y="4600035"/>
              <a:ext cx="690511" cy="236702"/>
            </a:xfrm>
            <a:prstGeom prst="straightConnector1">
              <a:avLst/>
            </a:prstGeom>
            <a:ln w="57150" cap="flat">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460986D-F59E-41E7-A25E-668B8A3FDF61}"/>
                </a:ext>
              </a:extLst>
            </p:cNvPr>
            <p:cNvCxnSpPr/>
            <p:nvPr/>
          </p:nvCxnSpPr>
          <p:spPr>
            <a:xfrm flipH="1" flipV="1">
              <a:off x="1950877" y="3901180"/>
              <a:ext cx="665063" cy="219905"/>
            </a:xfrm>
            <a:prstGeom prst="straightConnector1">
              <a:avLst/>
            </a:prstGeom>
            <a:ln w="57150" cap="flat">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EC2AF9-41A9-4F28-986D-228048DD5103}"/>
                </a:ext>
              </a:extLst>
            </p:cNvPr>
            <p:cNvCxnSpPr/>
            <p:nvPr/>
          </p:nvCxnSpPr>
          <p:spPr>
            <a:xfrm flipH="1">
              <a:off x="3459769" y="3863473"/>
              <a:ext cx="575036" cy="37707"/>
            </a:xfrm>
            <a:prstGeom prst="straightConnector1">
              <a:avLst/>
            </a:prstGeom>
            <a:ln w="57150" cap="flat">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02DA3B-D253-4A0D-9E02-9D7C9C4E6A50}"/>
                </a:ext>
              </a:extLst>
            </p:cNvPr>
            <p:cNvCxnSpPr/>
            <p:nvPr/>
          </p:nvCxnSpPr>
          <p:spPr>
            <a:xfrm flipH="1" flipV="1">
              <a:off x="1779936" y="3006056"/>
              <a:ext cx="458932" cy="373193"/>
            </a:xfrm>
            <a:prstGeom prst="straightConnector1">
              <a:avLst/>
            </a:prstGeom>
            <a:ln w="57150" cap="flat">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E0D321C-083C-4A8E-9C08-378A6A890D13}"/>
                </a:ext>
              </a:extLst>
            </p:cNvPr>
            <p:cNvCxnSpPr/>
            <p:nvPr/>
          </p:nvCxnSpPr>
          <p:spPr>
            <a:xfrm flipH="1">
              <a:off x="2777579" y="3220825"/>
              <a:ext cx="575036" cy="37707"/>
            </a:xfrm>
            <a:prstGeom prst="straightConnector1">
              <a:avLst/>
            </a:prstGeom>
            <a:ln w="57150" cap="flat">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4">
              <a:extLst>
                <a:ext uri="{FF2B5EF4-FFF2-40B4-BE49-F238E27FC236}">
                  <a16:creationId xmlns:a16="http://schemas.microsoft.com/office/drawing/2014/main" id="{06C9C68D-BC27-42EF-83FF-147C4498447E}"/>
                </a:ext>
              </a:extLst>
            </p:cNvPr>
            <p:cNvSpPr txBox="1"/>
            <p:nvPr/>
          </p:nvSpPr>
          <p:spPr>
            <a:xfrm rot="21141792">
              <a:off x="1969554" y="3441911"/>
              <a:ext cx="142891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rPr>
                <a:t>Return Flows</a:t>
              </a:r>
            </a:p>
          </p:txBody>
        </p:sp>
      </p:grpSp>
    </p:spTree>
    <p:extLst>
      <p:ext uri="{BB962C8B-B14F-4D97-AF65-F5344CB8AC3E}">
        <p14:creationId xmlns:p14="http://schemas.microsoft.com/office/powerpoint/2010/main" val="1015642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Shape 470"/>
          <p:cNvSpPr txBox="1"/>
          <p:nvPr/>
        </p:nvSpPr>
        <p:spPr>
          <a:xfrm>
            <a:off x="215246" y="290214"/>
            <a:ext cx="8803298" cy="1731243"/>
          </a:xfrm>
          <a:prstGeom prst="rect">
            <a:avLst/>
          </a:prstGeom>
          <a:noFill/>
          <a:ln>
            <a:noFill/>
          </a:ln>
        </p:spPr>
        <p:txBody>
          <a:bodyPr spcFirstLastPara="1" wrap="square" lIns="68569" tIns="34275" rIns="68569" bIns="34275" anchor="t" anchorCtr="0">
            <a:noAutofit/>
          </a:bodyPr>
          <a:lstStyle/>
          <a:p>
            <a:pPr algn="ctr" defTabSz="685800">
              <a:buClr>
                <a:srgbClr val="000000"/>
              </a:buClr>
              <a:defRPr/>
            </a:pPr>
            <a:r>
              <a:rPr lang="en-US" sz="3600" kern="0" dirty="0">
                <a:solidFill>
                  <a:srgbClr val="000000"/>
                </a:solidFill>
                <a:latin typeface="Calibri"/>
                <a:ea typeface="Calibri"/>
                <a:cs typeface="Calibri"/>
                <a:sym typeface="Calibri"/>
              </a:rPr>
              <a:t>Total Delivery – All Decades</a:t>
            </a:r>
            <a:endParaRPr sz="1050" kern="0" dirty="0">
              <a:solidFill>
                <a:srgbClr val="000000"/>
              </a:solidFill>
              <a:latin typeface="Arial"/>
              <a:cs typeface="Arial"/>
              <a:sym typeface="Arial"/>
            </a:endParaRPr>
          </a:p>
          <a:p>
            <a:pPr algn="ctr" defTabSz="685800">
              <a:buClr>
                <a:srgbClr val="000000"/>
              </a:buClr>
              <a:defRPr/>
            </a:pPr>
            <a:r>
              <a:rPr lang="en-US" sz="3600" kern="0" dirty="0">
                <a:solidFill>
                  <a:srgbClr val="000000"/>
                </a:solidFill>
                <a:latin typeface="Calibri"/>
                <a:ea typeface="Calibri"/>
                <a:cs typeface="Calibri"/>
                <a:sym typeface="Calibri"/>
              </a:rPr>
              <a:t>Simulations for 1980-2015</a:t>
            </a:r>
            <a:endParaRPr sz="1050" kern="0" dirty="0">
              <a:solidFill>
                <a:srgbClr val="000000"/>
              </a:solidFill>
              <a:latin typeface="Arial"/>
              <a:cs typeface="Arial"/>
              <a:sym typeface="Arial"/>
            </a:endParaRPr>
          </a:p>
          <a:p>
            <a:pPr algn="ctr" defTabSz="685800">
              <a:buClr>
                <a:srgbClr val="000000"/>
              </a:buClr>
              <a:defRPr/>
            </a:pPr>
            <a:r>
              <a:rPr lang="en-US" sz="3600" kern="0" dirty="0">
                <a:solidFill>
                  <a:srgbClr val="000000"/>
                </a:solidFill>
                <a:latin typeface="Calibri"/>
                <a:ea typeface="Calibri"/>
                <a:cs typeface="Calibri"/>
                <a:sym typeface="Calibri"/>
              </a:rPr>
              <a:t>All Results are differenced from Historical +0C</a:t>
            </a:r>
            <a:endParaRPr sz="3600" kern="0" dirty="0">
              <a:solidFill>
                <a:srgbClr val="000000"/>
              </a:solidFill>
              <a:latin typeface="Calibri"/>
              <a:ea typeface="Calibri"/>
              <a:cs typeface="Calibri"/>
              <a:sym typeface="Calibri"/>
            </a:endParaRPr>
          </a:p>
        </p:txBody>
      </p:sp>
      <p:pic>
        <p:nvPicPr>
          <p:cNvPr id="471" name="Shape 471"/>
          <p:cNvPicPr preferRelativeResize="0"/>
          <p:nvPr/>
        </p:nvPicPr>
        <p:blipFill rotWithShape="1">
          <a:blip r:embed="rId3">
            <a:alphaModFix/>
          </a:blip>
          <a:srcRect/>
          <a:stretch/>
        </p:blipFill>
        <p:spPr>
          <a:xfrm>
            <a:off x="62405" y="2392484"/>
            <a:ext cx="8997755" cy="3740302"/>
          </a:xfrm>
          <a:prstGeom prst="rect">
            <a:avLst/>
          </a:prstGeom>
          <a:noFill/>
          <a:ln>
            <a:noFill/>
          </a:ln>
        </p:spPr>
      </p:pic>
      <p:sp>
        <p:nvSpPr>
          <p:cNvPr id="472" name="Shape 472"/>
          <p:cNvSpPr txBox="1"/>
          <p:nvPr/>
        </p:nvSpPr>
        <p:spPr>
          <a:xfrm>
            <a:off x="3318425" y="6023679"/>
            <a:ext cx="3565851" cy="544107"/>
          </a:xfrm>
          <a:prstGeom prst="rect">
            <a:avLst/>
          </a:prstGeom>
          <a:noFill/>
          <a:ln>
            <a:noFill/>
          </a:ln>
        </p:spPr>
        <p:txBody>
          <a:bodyPr spcFirstLastPara="1" wrap="square" lIns="68569" tIns="34275" rIns="68569" bIns="34275" anchor="t" anchorCtr="0">
            <a:noAutofit/>
          </a:bodyPr>
          <a:lstStyle/>
          <a:p>
            <a:pPr defTabSz="685800">
              <a:buClr>
                <a:srgbClr val="000000"/>
              </a:buClr>
              <a:defRPr/>
            </a:pPr>
            <a:r>
              <a:rPr lang="en-US" kern="0" dirty="0">
                <a:solidFill>
                  <a:srgbClr val="000000"/>
                </a:solidFill>
                <a:latin typeface="Calibri"/>
                <a:ea typeface="Calibri"/>
                <a:cs typeface="Calibri"/>
                <a:sym typeface="Calibri"/>
              </a:rPr>
              <a:t>Water Right Decree Date by Decade</a:t>
            </a:r>
            <a:endParaRPr kern="0" dirty="0">
              <a:solidFill>
                <a:srgbClr val="000000"/>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DF8FE7EA-D2E2-4810-A48B-8DD579BC3E19}"/>
              </a:ext>
            </a:extLst>
          </p:cNvPr>
          <p:cNvPicPr>
            <a:picLocks noChangeAspect="1"/>
          </p:cNvPicPr>
          <p:nvPr/>
        </p:nvPicPr>
        <p:blipFill>
          <a:blip r:embed="rId4"/>
          <a:stretch>
            <a:fillRect/>
          </a:stretch>
        </p:blipFill>
        <p:spPr>
          <a:xfrm>
            <a:off x="7921781" y="6295733"/>
            <a:ext cx="1108953" cy="409993"/>
          </a:xfrm>
          <a:prstGeom prst="rect">
            <a:avLst/>
          </a:prstGeom>
        </p:spPr>
      </p:pic>
      <p:sp>
        <p:nvSpPr>
          <p:cNvPr id="2" name="TextBox 1">
            <a:extLst>
              <a:ext uri="{FF2B5EF4-FFF2-40B4-BE49-F238E27FC236}">
                <a16:creationId xmlns:a16="http://schemas.microsoft.com/office/drawing/2014/main" id="{85E58FA4-442F-4CD3-8694-BC373BB2BCFB}"/>
              </a:ext>
            </a:extLst>
          </p:cNvPr>
          <p:cNvSpPr txBox="1"/>
          <p:nvPr/>
        </p:nvSpPr>
        <p:spPr>
          <a:xfrm>
            <a:off x="4572000" y="4527197"/>
            <a:ext cx="1584401" cy="461665"/>
          </a:xfrm>
          <a:prstGeom prst="rect">
            <a:avLst/>
          </a:prstGeom>
          <a:noFill/>
        </p:spPr>
        <p:txBody>
          <a:bodyPr wrap="square" rtlCol="0">
            <a:spAutoFit/>
          </a:bodyPr>
          <a:lstStyle/>
          <a:p>
            <a:r>
              <a:rPr lang="en-US" sz="2400" dirty="0"/>
              <a:t>Seniority</a:t>
            </a:r>
          </a:p>
        </p:txBody>
      </p:sp>
      <p:cxnSp>
        <p:nvCxnSpPr>
          <p:cNvPr id="4" name="Straight Arrow Connector 3">
            <a:extLst>
              <a:ext uri="{FF2B5EF4-FFF2-40B4-BE49-F238E27FC236}">
                <a16:creationId xmlns:a16="http://schemas.microsoft.com/office/drawing/2014/main" id="{1C724033-D4EE-49FA-8C3A-59886A5A4A91}"/>
              </a:ext>
            </a:extLst>
          </p:cNvPr>
          <p:cNvCxnSpPr/>
          <p:nvPr/>
        </p:nvCxnSpPr>
        <p:spPr>
          <a:xfrm flipH="1">
            <a:off x="4670385" y="5067542"/>
            <a:ext cx="1102489"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773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86945" y="372927"/>
            <a:ext cx="8841314" cy="530915"/>
          </a:xfrm>
          <a:prstGeom prst="rect">
            <a:avLst/>
          </a:prstGeom>
          <a:noFill/>
          <a:ln>
            <a:noFill/>
          </a:ln>
        </p:spPr>
        <p:txBody>
          <a:bodyPr spcFirstLastPara="1" wrap="square" lIns="68569" tIns="34275" rIns="68569" bIns="34275" anchor="t" anchorCtr="0">
            <a:noAutofit/>
          </a:bodyPr>
          <a:lstStyle/>
          <a:p>
            <a:pPr algn="ctr" defTabSz="685800">
              <a:buClr>
                <a:srgbClr val="000000"/>
              </a:buClr>
              <a:defRPr/>
            </a:pPr>
            <a:r>
              <a:rPr lang="en-US" sz="3000" kern="0" dirty="0">
                <a:solidFill>
                  <a:srgbClr val="000000"/>
                </a:solidFill>
                <a:latin typeface="Calibri"/>
                <a:ea typeface="Calibri"/>
                <a:cs typeface="Calibri"/>
                <a:sym typeface="Calibri"/>
              </a:rPr>
              <a:t>% Change in Delivery – All Decades</a:t>
            </a:r>
            <a:endParaRPr sz="1050" kern="0" dirty="0">
              <a:solidFill>
                <a:srgbClr val="000000"/>
              </a:solidFill>
              <a:latin typeface="Arial"/>
              <a:cs typeface="Arial"/>
              <a:sym typeface="Arial"/>
            </a:endParaRPr>
          </a:p>
        </p:txBody>
      </p:sp>
      <p:pic>
        <p:nvPicPr>
          <p:cNvPr id="487" name="Shape 487"/>
          <p:cNvPicPr preferRelativeResize="0"/>
          <p:nvPr/>
        </p:nvPicPr>
        <p:blipFill rotWithShape="1">
          <a:blip r:embed="rId3">
            <a:alphaModFix/>
          </a:blip>
          <a:srcRect l="5735"/>
          <a:stretch/>
        </p:blipFill>
        <p:spPr>
          <a:xfrm>
            <a:off x="86945" y="1658528"/>
            <a:ext cx="8960083" cy="3964505"/>
          </a:xfrm>
          <a:prstGeom prst="rect">
            <a:avLst/>
          </a:prstGeom>
          <a:noFill/>
          <a:ln>
            <a:noFill/>
          </a:ln>
        </p:spPr>
      </p:pic>
      <p:sp>
        <p:nvSpPr>
          <p:cNvPr id="488" name="Shape 488"/>
          <p:cNvSpPr txBox="1"/>
          <p:nvPr/>
        </p:nvSpPr>
        <p:spPr>
          <a:xfrm>
            <a:off x="2865213" y="5548960"/>
            <a:ext cx="4103146" cy="530915"/>
          </a:xfrm>
          <a:prstGeom prst="rect">
            <a:avLst/>
          </a:prstGeom>
          <a:noFill/>
          <a:ln>
            <a:noFill/>
          </a:ln>
        </p:spPr>
        <p:txBody>
          <a:bodyPr spcFirstLastPara="1" wrap="square" lIns="68569" tIns="34275" rIns="68569" bIns="34275" anchor="t" anchorCtr="0">
            <a:noAutofit/>
          </a:bodyPr>
          <a:lstStyle/>
          <a:p>
            <a:pPr defTabSz="685800">
              <a:buClr>
                <a:srgbClr val="000000"/>
              </a:buClr>
              <a:defRPr/>
            </a:pPr>
            <a:r>
              <a:rPr lang="en-US" sz="2000" kern="0" dirty="0">
                <a:solidFill>
                  <a:srgbClr val="000000"/>
                </a:solidFill>
                <a:latin typeface="Calibri"/>
                <a:ea typeface="Calibri"/>
                <a:cs typeface="Calibri"/>
                <a:sym typeface="Calibri"/>
              </a:rPr>
              <a:t>Water Right Decree Date by Decade</a:t>
            </a:r>
            <a:endParaRPr sz="2000" kern="0" dirty="0">
              <a:solidFill>
                <a:srgbClr val="000000"/>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60BB56D4-BC86-4263-BA26-6FC1F84AB746}"/>
              </a:ext>
            </a:extLst>
          </p:cNvPr>
          <p:cNvPicPr>
            <a:picLocks noChangeAspect="1"/>
          </p:cNvPicPr>
          <p:nvPr/>
        </p:nvPicPr>
        <p:blipFill>
          <a:blip r:embed="rId4"/>
          <a:stretch>
            <a:fillRect/>
          </a:stretch>
        </p:blipFill>
        <p:spPr>
          <a:xfrm>
            <a:off x="7916526" y="6264202"/>
            <a:ext cx="1108953" cy="409993"/>
          </a:xfrm>
          <a:prstGeom prst="rect">
            <a:avLst/>
          </a:prstGeom>
        </p:spPr>
      </p:pic>
      <p:sp>
        <p:nvSpPr>
          <p:cNvPr id="6" name="TextBox 5">
            <a:extLst>
              <a:ext uri="{FF2B5EF4-FFF2-40B4-BE49-F238E27FC236}">
                <a16:creationId xmlns:a16="http://schemas.microsoft.com/office/drawing/2014/main" id="{42E6CFFF-C386-4F11-AB41-157D10B61FEC}"/>
              </a:ext>
            </a:extLst>
          </p:cNvPr>
          <p:cNvSpPr txBox="1"/>
          <p:nvPr/>
        </p:nvSpPr>
        <p:spPr>
          <a:xfrm>
            <a:off x="4083269" y="4253928"/>
            <a:ext cx="1584401" cy="461665"/>
          </a:xfrm>
          <a:prstGeom prst="rect">
            <a:avLst/>
          </a:prstGeom>
          <a:noFill/>
        </p:spPr>
        <p:txBody>
          <a:bodyPr wrap="square" rtlCol="0">
            <a:spAutoFit/>
          </a:bodyPr>
          <a:lstStyle/>
          <a:p>
            <a:r>
              <a:rPr lang="en-US" sz="2400" dirty="0"/>
              <a:t>Seniority</a:t>
            </a:r>
          </a:p>
        </p:txBody>
      </p:sp>
      <p:cxnSp>
        <p:nvCxnSpPr>
          <p:cNvPr id="7" name="Straight Arrow Connector 6">
            <a:extLst>
              <a:ext uri="{FF2B5EF4-FFF2-40B4-BE49-F238E27FC236}">
                <a16:creationId xmlns:a16="http://schemas.microsoft.com/office/drawing/2014/main" id="{2EEC3503-8094-4C7C-9996-14A5424871FB}"/>
              </a:ext>
            </a:extLst>
          </p:cNvPr>
          <p:cNvCxnSpPr/>
          <p:nvPr/>
        </p:nvCxnSpPr>
        <p:spPr>
          <a:xfrm flipH="1">
            <a:off x="4181654" y="4794273"/>
            <a:ext cx="1102489"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857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9" name="Shape 479"/>
          <p:cNvPicPr preferRelativeResize="0"/>
          <p:nvPr/>
        </p:nvPicPr>
        <p:blipFill>
          <a:blip r:embed="rId3">
            <a:alphaModFix/>
          </a:blip>
          <a:stretch>
            <a:fillRect/>
          </a:stretch>
        </p:blipFill>
        <p:spPr>
          <a:xfrm>
            <a:off x="922685" y="925729"/>
            <a:ext cx="6684050" cy="5941364"/>
          </a:xfrm>
          <a:prstGeom prst="rect">
            <a:avLst/>
          </a:prstGeom>
          <a:noFill/>
          <a:ln>
            <a:noFill/>
          </a:ln>
        </p:spPr>
      </p:pic>
      <p:sp>
        <p:nvSpPr>
          <p:cNvPr id="480" name="Shape 480"/>
          <p:cNvSpPr txBox="1"/>
          <p:nvPr/>
        </p:nvSpPr>
        <p:spPr>
          <a:xfrm>
            <a:off x="43741" y="289897"/>
            <a:ext cx="8841314" cy="577081"/>
          </a:xfrm>
          <a:prstGeom prst="rect">
            <a:avLst/>
          </a:prstGeom>
          <a:noFill/>
          <a:ln>
            <a:noFill/>
          </a:ln>
        </p:spPr>
        <p:txBody>
          <a:bodyPr spcFirstLastPara="1" wrap="square" lIns="68569" tIns="34275" rIns="68569" bIns="34275" anchor="t" anchorCtr="0">
            <a:noAutofit/>
          </a:bodyPr>
          <a:lstStyle/>
          <a:p>
            <a:pPr algn="ctr" defTabSz="685800">
              <a:buClr>
                <a:srgbClr val="000000"/>
              </a:buClr>
              <a:defRPr/>
            </a:pPr>
            <a:r>
              <a:rPr lang="en-US" sz="3300" kern="0" dirty="0">
                <a:solidFill>
                  <a:srgbClr val="000000"/>
                </a:solidFill>
                <a:latin typeface="Calibri"/>
                <a:ea typeface="Calibri"/>
                <a:cs typeface="Calibri"/>
                <a:sym typeface="Calibri"/>
              </a:rPr>
              <a:t>Total Delivery – first/last decade of decreed WRs</a:t>
            </a:r>
            <a:endParaRPr sz="1050" kern="0" dirty="0">
              <a:solidFill>
                <a:srgbClr val="000000"/>
              </a:solidFill>
              <a:latin typeface="Arial"/>
              <a:cs typeface="Arial"/>
              <a:sym typeface="Arial"/>
            </a:endParaRPr>
          </a:p>
        </p:txBody>
      </p:sp>
      <p:pic>
        <p:nvPicPr>
          <p:cNvPr id="481" name="Shape 481"/>
          <p:cNvPicPr preferRelativeResize="0"/>
          <p:nvPr/>
        </p:nvPicPr>
        <p:blipFill>
          <a:blip r:embed="rId4">
            <a:alphaModFix/>
          </a:blip>
          <a:stretch>
            <a:fillRect/>
          </a:stretch>
        </p:blipFill>
        <p:spPr>
          <a:xfrm>
            <a:off x="925154" y="925729"/>
            <a:ext cx="6673825" cy="5932271"/>
          </a:xfrm>
          <a:prstGeom prst="rect">
            <a:avLst/>
          </a:prstGeom>
          <a:noFill/>
          <a:ln>
            <a:noFill/>
          </a:ln>
        </p:spPr>
      </p:pic>
      <p:pic>
        <p:nvPicPr>
          <p:cNvPr id="7" name="Picture 6">
            <a:extLst>
              <a:ext uri="{FF2B5EF4-FFF2-40B4-BE49-F238E27FC236}">
                <a16:creationId xmlns:a16="http://schemas.microsoft.com/office/drawing/2014/main" id="{1CBAF547-856F-46A0-9ACC-80B8EDF41850}"/>
              </a:ext>
            </a:extLst>
          </p:cNvPr>
          <p:cNvPicPr>
            <a:picLocks noChangeAspect="1"/>
          </p:cNvPicPr>
          <p:nvPr/>
        </p:nvPicPr>
        <p:blipFill>
          <a:blip r:embed="rId5"/>
          <a:stretch>
            <a:fillRect/>
          </a:stretch>
        </p:blipFill>
        <p:spPr>
          <a:xfrm>
            <a:off x="7958568" y="6363106"/>
            <a:ext cx="1108953" cy="409993"/>
          </a:xfrm>
          <a:prstGeom prst="rect">
            <a:avLst/>
          </a:prstGeom>
        </p:spPr>
      </p:pic>
    </p:spTree>
    <p:extLst>
      <p:ext uri="{BB962C8B-B14F-4D97-AF65-F5344CB8AC3E}">
        <p14:creationId xmlns:p14="http://schemas.microsoft.com/office/powerpoint/2010/main" val="408881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81"/>
                                        </p:tgtEl>
                                      </p:cBhvr>
                                    </p:animEffect>
                                    <p:set>
                                      <p:cBhvr>
                                        <p:cTn id="7" dur="1" fill="hold">
                                          <p:stCondLst>
                                            <p:cond delay="499"/>
                                          </p:stCondLst>
                                        </p:cTn>
                                        <p:tgtEl>
                                          <p:spTgt spid="4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p:nvPr/>
        </p:nvSpPr>
        <p:spPr>
          <a:xfrm>
            <a:off x="628650" y="68317"/>
            <a:ext cx="7886700" cy="735724"/>
          </a:xfrm>
          <a:prstGeom prst="rect">
            <a:avLst/>
          </a:prstGeom>
          <a:noFill/>
          <a:ln>
            <a:noFill/>
          </a:ln>
        </p:spPr>
        <p:txBody>
          <a:bodyPr spcFirstLastPara="1" wrap="square" lIns="68569" tIns="34275" rIns="68569" bIns="34275" anchor="b" anchorCtr="0">
            <a:noAutofit/>
          </a:bodyPr>
          <a:lstStyle/>
          <a:p>
            <a:pPr algn="ctr" defTabSz="685800">
              <a:lnSpc>
                <a:spcPct val="90000"/>
              </a:lnSpc>
              <a:buClr>
                <a:srgbClr val="000000"/>
              </a:buClr>
              <a:buSzPts val="6000"/>
              <a:defRPr/>
            </a:pPr>
            <a:r>
              <a:rPr lang="en-US" sz="4500" kern="0" dirty="0">
                <a:solidFill>
                  <a:srgbClr val="000000"/>
                </a:solidFill>
                <a:latin typeface="Calibri"/>
                <a:ea typeface="Calibri"/>
                <a:cs typeface="Calibri"/>
                <a:sym typeface="Calibri"/>
              </a:rPr>
              <a:t>Cumulative Flows at Ft. Churchill</a:t>
            </a:r>
            <a:endParaRPr sz="4500" kern="0" dirty="0">
              <a:solidFill>
                <a:srgbClr val="000000"/>
              </a:solidFill>
              <a:latin typeface="Calibri"/>
              <a:ea typeface="Calibri"/>
              <a:cs typeface="Calibri"/>
              <a:sym typeface="Calibri"/>
            </a:endParaRPr>
          </a:p>
        </p:txBody>
      </p:sp>
      <p:sp>
        <p:nvSpPr>
          <p:cNvPr id="325" name="Shape 325"/>
          <p:cNvSpPr txBox="1"/>
          <p:nvPr/>
        </p:nvSpPr>
        <p:spPr>
          <a:xfrm>
            <a:off x="4387922" y="3362230"/>
            <a:ext cx="1308375" cy="276975"/>
          </a:xfrm>
          <a:prstGeom prst="rect">
            <a:avLst/>
          </a:prstGeom>
          <a:noFill/>
          <a:ln>
            <a:noFill/>
          </a:ln>
        </p:spPr>
        <p:txBody>
          <a:bodyPr spcFirstLastPara="1" wrap="square" lIns="68569" tIns="34275" rIns="68569" bIns="34275" anchor="t" anchorCtr="0">
            <a:noAutofit/>
          </a:bodyPr>
          <a:lstStyle/>
          <a:p>
            <a:pPr defTabSz="685800">
              <a:buClr>
                <a:srgbClr val="000000"/>
              </a:buClr>
              <a:defRPr/>
            </a:pPr>
            <a:r>
              <a:rPr lang="en-US" sz="1350" kern="0">
                <a:solidFill>
                  <a:srgbClr val="FFFFFF"/>
                </a:solidFill>
                <a:latin typeface="Calibri"/>
                <a:ea typeface="Calibri"/>
                <a:cs typeface="Calibri"/>
                <a:sym typeface="Calibri"/>
              </a:rPr>
              <a:t>Irrigation season</a:t>
            </a:r>
            <a:endParaRPr sz="1350" kern="0">
              <a:solidFill>
                <a:srgbClr val="FFFFFF"/>
              </a:solidFill>
              <a:latin typeface="Calibri"/>
              <a:ea typeface="Calibri"/>
              <a:cs typeface="Calibri"/>
              <a:sym typeface="Calibri"/>
            </a:endParaRPr>
          </a:p>
        </p:txBody>
      </p:sp>
      <p:sp>
        <p:nvSpPr>
          <p:cNvPr id="326" name="Shape 326"/>
          <p:cNvSpPr txBox="1"/>
          <p:nvPr/>
        </p:nvSpPr>
        <p:spPr>
          <a:xfrm>
            <a:off x="6339336" y="1350236"/>
            <a:ext cx="2552415" cy="993571"/>
          </a:xfrm>
          <a:prstGeom prst="rect">
            <a:avLst/>
          </a:prstGeom>
          <a:noFill/>
          <a:ln>
            <a:noFill/>
          </a:ln>
        </p:spPr>
        <p:txBody>
          <a:bodyPr spcFirstLastPara="1" wrap="square" lIns="68569" tIns="68569" rIns="68569" bIns="68569" anchor="t" anchorCtr="0">
            <a:noAutofit/>
          </a:bodyPr>
          <a:lstStyle/>
          <a:p>
            <a:pPr defTabSz="685800">
              <a:buClr>
                <a:srgbClr val="000000"/>
              </a:buClr>
              <a:defRPr/>
            </a:pPr>
            <a:r>
              <a:rPr lang="en-US" sz="1600" kern="0" dirty="0">
                <a:solidFill>
                  <a:srgbClr val="000000"/>
                </a:solidFill>
                <a:latin typeface="Arial"/>
                <a:cs typeface="Arial"/>
                <a:sym typeface="Arial"/>
              </a:rPr>
              <a:t>Average increase of 20,000 acre-ft per year of water flowing to Lahontan</a:t>
            </a:r>
            <a:endParaRPr sz="1600" kern="0" dirty="0">
              <a:solidFill>
                <a:srgbClr val="000000"/>
              </a:solidFill>
              <a:latin typeface="Arial"/>
              <a:cs typeface="Arial"/>
              <a:sym typeface="Arial"/>
            </a:endParaRPr>
          </a:p>
        </p:txBody>
      </p:sp>
      <p:pic>
        <p:nvPicPr>
          <p:cNvPr id="328" name="Shape 328"/>
          <p:cNvPicPr preferRelativeResize="0"/>
          <p:nvPr/>
        </p:nvPicPr>
        <p:blipFill>
          <a:blip r:embed="rId3">
            <a:alphaModFix/>
          </a:blip>
          <a:stretch>
            <a:fillRect/>
          </a:stretch>
        </p:blipFill>
        <p:spPr>
          <a:xfrm>
            <a:off x="142062" y="983019"/>
            <a:ext cx="6190422" cy="3627115"/>
          </a:xfrm>
          <a:prstGeom prst="rect">
            <a:avLst/>
          </a:prstGeom>
          <a:noFill/>
          <a:ln>
            <a:noFill/>
          </a:ln>
        </p:spPr>
      </p:pic>
      <p:pic>
        <p:nvPicPr>
          <p:cNvPr id="7" name="Picture 6">
            <a:extLst>
              <a:ext uri="{FF2B5EF4-FFF2-40B4-BE49-F238E27FC236}">
                <a16:creationId xmlns:a16="http://schemas.microsoft.com/office/drawing/2014/main" id="{1BCD1542-22C1-4207-91EE-885F9C8C9C44}"/>
              </a:ext>
            </a:extLst>
          </p:cNvPr>
          <p:cNvPicPr>
            <a:picLocks noChangeAspect="1"/>
          </p:cNvPicPr>
          <p:nvPr/>
        </p:nvPicPr>
        <p:blipFill>
          <a:blip r:embed="rId4"/>
          <a:stretch>
            <a:fillRect/>
          </a:stretch>
        </p:blipFill>
        <p:spPr>
          <a:xfrm>
            <a:off x="7900761" y="6348328"/>
            <a:ext cx="1108953" cy="409993"/>
          </a:xfrm>
          <a:prstGeom prst="rect">
            <a:avLst/>
          </a:prstGeom>
        </p:spPr>
      </p:pic>
      <p:pic>
        <p:nvPicPr>
          <p:cNvPr id="8" name="Shape 167" descr="http://waterfortheseasons.com/wp-content/uploads/2015/10/TCRS_map1.png">
            <a:extLst>
              <a:ext uri="{FF2B5EF4-FFF2-40B4-BE49-F238E27FC236}">
                <a16:creationId xmlns:a16="http://schemas.microsoft.com/office/drawing/2014/main" id="{7A168052-3856-452C-9322-80C62C74FC03}"/>
              </a:ext>
            </a:extLst>
          </p:cNvPr>
          <p:cNvPicPr preferRelativeResize="0">
            <a:picLocks/>
          </p:cNvPicPr>
          <p:nvPr/>
        </p:nvPicPr>
        <p:blipFill rotWithShape="1">
          <a:blip r:embed="rId5">
            <a:alphaModFix/>
          </a:blip>
          <a:srcRect l="6032" t="3207" r="3136" b="4393"/>
          <a:stretch/>
        </p:blipFill>
        <p:spPr>
          <a:xfrm>
            <a:off x="4293473" y="2098783"/>
            <a:ext cx="4309242" cy="4778540"/>
          </a:xfrm>
          <a:prstGeom prst="rect">
            <a:avLst/>
          </a:prstGeom>
          <a:noFill/>
          <a:ln>
            <a:noFill/>
          </a:ln>
        </p:spPr>
      </p:pic>
      <p:pic>
        <p:nvPicPr>
          <p:cNvPr id="327" name="Shape 327"/>
          <p:cNvPicPr preferRelativeResize="0"/>
          <p:nvPr/>
        </p:nvPicPr>
        <p:blipFill>
          <a:blip r:embed="rId6">
            <a:alphaModFix/>
          </a:blip>
          <a:stretch>
            <a:fillRect/>
          </a:stretch>
        </p:blipFill>
        <p:spPr>
          <a:xfrm>
            <a:off x="6164049" y="1481443"/>
            <a:ext cx="128588" cy="276975"/>
          </a:xfrm>
          <a:prstGeom prst="rect">
            <a:avLst/>
          </a:prstGeom>
          <a:noFill/>
          <a:ln>
            <a:noFill/>
          </a:ln>
        </p:spPr>
      </p:pic>
      <p:sp>
        <p:nvSpPr>
          <p:cNvPr id="2" name="TextBox 1">
            <a:extLst>
              <a:ext uri="{FF2B5EF4-FFF2-40B4-BE49-F238E27FC236}">
                <a16:creationId xmlns:a16="http://schemas.microsoft.com/office/drawing/2014/main" id="{E1FEFE96-6446-4F46-B945-7F21AB834309}"/>
              </a:ext>
            </a:extLst>
          </p:cNvPr>
          <p:cNvSpPr txBox="1"/>
          <p:nvPr/>
        </p:nvSpPr>
        <p:spPr>
          <a:xfrm rot="16200000">
            <a:off x="-618536" y="2268575"/>
            <a:ext cx="1666623" cy="369332"/>
          </a:xfrm>
          <a:prstGeom prst="rect">
            <a:avLst/>
          </a:prstGeom>
          <a:solidFill>
            <a:schemeClr val="lt1"/>
          </a:solidFill>
        </p:spPr>
        <p:txBody>
          <a:bodyPr wrap="square" rtlCol="0">
            <a:spAutoFit/>
          </a:bodyPr>
          <a:lstStyle/>
          <a:p>
            <a:r>
              <a:rPr lang="en-US" dirty="0"/>
              <a:t>Tens of Ac*ft</a:t>
            </a:r>
          </a:p>
        </p:txBody>
      </p:sp>
    </p:spTree>
    <p:extLst>
      <p:ext uri="{BB962C8B-B14F-4D97-AF65-F5344CB8AC3E}">
        <p14:creationId xmlns:p14="http://schemas.microsoft.com/office/powerpoint/2010/main" val="1826012507"/>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pth">
  <a:themeElements>
    <a:clrScheme name="Depth">
      <a:dk1>
        <a:srgbClr val="000000"/>
      </a:dk1>
      <a:lt1>
        <a:srgbClr val="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4.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2784</TotalTime>
  <Words>920</Words>
  <Application>Microsoft Office PowerPoint</Application>
  <PresentationFormat>On-screen Show (4:3)</PresentationFormat>
  <Paragraphs>66</Paragraphs>
  <Slides>10</Slides>
  <Notes>9</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10</vt:i4>
      </vt:variant>
    </vt:vector>
  </HeadingPairs>
  <TitlesOfParts>
    <vt:vector size="22" baseType="lpstr">
      <vt:lpstr>Arial</vt:lpstr>
      <vt:lpstr>Calibri</vt:lpstr>
      <vt:lpstr>Century Gothic</vt:lpstr>
      <vt:lpstr>Corbel</vt:lpstr>
      <vt:lpstr>Times New Roman</vt:lpstr>
      <vt:lpstr>Tw Cen MT</vt:lpstr>
      <vt:lpstr>Tw Cen MT Condensed</vt:lpstr>
      <vt:lpstr>Wingdings 3</vt:lpstr>
      <vt:lpstr>Office Theme</vt:lpstr>
      <vt:lpstr>Depth</vt:lpstr>
      <vt:lpstr>Droplet</vt:lpstr>
      <vt:lpstr>Integral</vt:lpstr>
      <vt:lpstr>The Value of Tightly-Integrated Hydrologic and River-Operations Models on Water Resources Planning and Management</vt:lpstr>
      <vt:lpstr>PowerPoint Presentation</vt:lpstr>
      <vt:lpstr>PowerPoint Presentation</vt:lpstr>
      <vt:lpstr>PowerPoint Presentation</vt:lpstr>
      <vt:lpstr>MODSIM http://modsim.engr.colostate.edu/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Bridging the gap between hydrology and river-reservoir operations:  Integrating GSFLOW with the MODSIM decision support system</dc:title>
  <dc:creator>Morway, Eric</dc:creator>
  <cp:lastModifiedBy>Morway, Eric</cp:lastModifiedBy>
  <cp:revision>105</cp:revision>
  <dcterms:created xsi:type="dcterms:W3CDTF">2018-05-29T09:33:26Z</dcterms:created>
  <dcterms:modified xsi:type="dcterms:W3CDTF">2018-10-22T16:20:23Z</dcterms:modified>
</cp:coreProperties>
</file>